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19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41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1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41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5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90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98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44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34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43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C2DC-9E58-442E-87FC-1BB76DB2F3B3}" type="datetimeFigureOut">
              <a:rPr lang="hu-HU" smtClean="0"/>
              <a:t>2018. 02. 07.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6B2B-DAF0-400E-B22C-5316FA5614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6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0937" y="1252991"/>
            <a:ext cx="9144000" cy="4782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22069"/>
            <a:ext cx="9797143" cy="6413862"/>
          </a:xfrm>
        </p:spPr>
      </p:pic>
    </p:spTree>
    <p:extLst>
      <p:ext uri="{BB962C8B-B14F-4D97-AF65-F5344CB8AC3E}">
        <p14:creationId xmlns:p14="http://schemas.microsoft.com/office/powerpoint/2010/main" val="4689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274320"/>
            <a:ext cx="11025051" cy="6309359"/>
          </a:xfrm>
        </p:spPr>
      </p:pic>
    </p:spTree>
    <p:extLst>
      <p:ext uri="{BB962C8B-B14F-4D97-AF65-F5344CB8AC3E}">
        <p14:creationId xmlns:p14="http://schemas.microsoft.com/office/powerpoint/2010/main" val="10736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48194"/>
            <a:ext cx="10816046" cy="6492240"/>
          </a:xfrm>
        </p:spPr>
      </p:pic>
    </p:spTree>
    <p:extLst>
      <p:ext uri="{BB962C8B-B14F-4D97-AF65-F5344CB8AC3E}">
        <p14:creationId xmlns:p14="http://schemas.microsoft.com/office/powerpoint/2010/main" val="34830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313509"/>
            <a:ext cx="11103427" cy="6244045"/>
          </a:xfrm>
        </p:spPr>
      </p:pic>
    </p:spTree>
    <p:extLst>
      <p:ext uri="{BB962C8B-B14F-4D97-AF65-F5344CB8AC3E}">
        <p14:creationId xmlns:p14="http://schemas.microsoft.com/office/powerpoint/2010/main" val="3049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300445"/>
            <a:ext cx="11443063" cy="6453051"/>
          </a:xfrm>
        </p:spPr>
      </p:pic>
    </p:spTree>
    <p:extLst>
      <p:ext uri="{BB962C8B-B14F-4D97-AF65-F5344CB8AC3E}">
        <p14:creationId xmlns:p14="http://schemas.microsoft.com/office/powerpoint/2010/main" val="5365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365760"/>
            <a:ext cx="11038113" cy="6244046"/>
          </a:xfrm>
        </p:spPr>
      </p:pic>
    </p:spTree>
    <p:extLst>
      <p:ext uri="{BB962C8B-B14F-4D97-AF65-F5344CB8AC3E}">
        <p14:creationId xmlns:p14="http://schemas.microsoft.com/office/powerpoint/2010/main" val="27476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61258"/>
            <a:ext cx="11181805" cy="6244046"/>
          </a:xfrm>
        </p:spPr>
      </p:pic>
    </p:spTree>
    <p:extLst>
      <p:ext uri="{BB962C8B-B14F-4D97-AF65-F5344CB8AC3E}">
        <p14:creationId xmlns:p14="http://schemas.microsoft.com/office/powerpoint/2010/main" val="272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235132"/>
            <a:ext cx="11116491" cy="6479178"/>
          </a:xfrm>
        </p:spPr>
      </p:pic>
    </p:spTree>
    <p:extLst>
      <p:ext uri="{BB962C8B-B14F-4D97-AF65-F5344CB8AC3E}">
        <p14:creationId xmlns:p14="http://schemas.microsoft.com/office/powerpoint/2010/main" val="26095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182880"/>
            <a:ext cx="10985863" cy="6113418"/>
          </a:xfrm>
        </p:spPr>
      </p:pic>
    </p:spTree>
    <p:extLst>
      <p:ext uri="{BB962C8B-B14F-4D97-AF65-F5344CB8AC3E}">
        <p14:creationId xmlns:p14="http://schemas.microsoft.com/office/powerpoint/2010/main" val="17671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Szélesvásznú</PresentationFormat>
  <Paragraphs>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Varga Diána</dc:creator>
  <cp:lastModifiedBy>Varga Diána</cp:lastModifiedBy>
  <cp:revision>6</cp:revision>
  <dcterms:created xsi:type="dcterms:W3CDTF">2018-02-07T06:43:37Z</dcterms:created>
  <dcterms:modified xsi:type="dcterms:W3CDTF">2018-02-07T06:52:00Z</dcterms:modified>
</cp:coreProperties>
</file>