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73" r:id="rId3"/>
    <p:sldId id="394" r:id="rId4"/>
    <p:sldId id="395" r:id="rId5"/>
    <p:sldId id="310" r:id="rId6"/>
    <p:sldId id="258" r:id="rId7"/>
    <p:sldId id="309" r:id="rId8"/>
    <p:sldId id="345" r:id="rId9"/>
    <p:sldId id="405" r:id="rId10"/>
    <p:sldId id="350" r:id="rId11"/>
    <p:sldId id="346" r:id="rId12"/>
    <p:sldId id="347" r:id="rId13"/>
    <p:sldId id="396" r:id="rId14"/>
    <p:sldId id="358" r:id="rId15"/>
    <p:sldId id="360" r:id="rId16"/>
    <p:sldId id="397" r:id="rId17"/>
    <p:sldId id="398" r:id="rId18"/>
    <p:sldId id="355" r:id="rId19"/>
    <p:sldId id="352" r:id="rId20"/>
    <p:sldId id="365" r:id="rId21"/>
    <p:sldId id="366" r:id="rId22"/>
    <p:sldId id="399" r:id="rId23"/>
    <p:sldId id="400" r:id="rId24"/>
    <p:sldId id="401" r:id="rId25"/>
    <p:sldId id="402" r:id="rId26"/>
    <p:sldId id="403" r:id="rId27"/>
    <p:sldId id="404" r:id="rId28"/>
    <p:sldId id="348" r:id="rId29"/>
  </p:sldIdLst>
  <p:sldSz cx="9144000" cy="6858000" type="screen4x3"/>
  <p:notesSz cx="6805613" cy="99441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66"/>
    <a:srgbClr val="006600"/>
    <a:srgbClr val="FF0000"/>
    <a:srgbClr val="FF6600"/>
    <a:srgbClr val="000036"/>
    <a:srgbClr val="800000"/>
    <a:srgbClr val="003300"/>
    <a:srgbClr val="8A00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80AC6-141D-40FE-ACC3-C6992A499F6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575F39B-7DA3-4804-A173-9DFFB7C19B83}">
      <dgm:prSet phldrT="[Szöveg]"/>
      <dgm:spPr>
        <a:solidFill>
          <a:srgbClr val="FFFF00"/>
        </a:solidFill>
      </dgm:spPr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ZSZC</a:t>
          </a:r>
          <a:endParaRPr lang="hu-HU" b="1" dirty="0">
            <a:solidFill>
              <a:schemeClr val="tx1"/>
            </a:solidFill>
          </a:endParaRPr>
        </a:p>
      </dgm:t>
    </dgm:pt>
    <dgm:pt modelId="{46C8F6D4-A6B6-4746-9536-3EDF608E78F3}" type="parTrans" cxnId="{50646DA4-2D6E-47A5-973C-5728577A1416}">
      <dgm:prSet/>
      <dgm:spPr/>
      <dgm:t>
        <a:bodyPr/>
        <a:lstStyle/>
        <a:p>
          <a:endParaRPr lang="hu-HU" b="1"/>
        </a:p>
      </dgm:t>
    </dgm:pt>
    <dgm:pt modelId="{13B655AD-9AF7-4032-B77A-343D2DD60A9A}" type="sibTrans" cxnId="{50646DA4-2D6E-47A5-973C-5728577A1416}">
      <dgm:prSet/>
      <dgm:spPr/>
      <dgm:t>
        <a:bodyPr/>
        <a:lstStyle/>
        <a:p>
          <a:endParaRPr lang="hu-HU" b="1"/>
        </a:p>
      </dgm:t>
    </dgm:pt>
    <dgm:pt modelId="{2327B752-3BCD-4796-A5E7-47017249F753}">
      <dgm:prSet phldrT="[Szöveg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4000" b="1" dirty="0" smtClean="0"/>
            <a:t>01</a:t>
          </a:r>
          <a:endParaRPr lang="hu-HU" sz="4000" b="1" dirty="0"/>
        </a:p>
      </dgm:t>
    </dgm:pt>
    <dgm:pt modelId="{DBF10A33-7F80-4A2D-BCA3-3CC728115241}" type="parTrans" cxnId="{346F1A3F-3BA5-410A-82E9-29AFDA779278}">
      <dgm:prSet/>
      <dgm:spPr>
        <a:solidFill>
          <a:srgbClr val="FF6600"/>
        </a:solidFill>
      </dgm:spPr>
      <dgm:t>
        <a:bodyPr/>
        <a:lstStyle/>
        <a:p>
          <a:endParaRPr lang="hu-HU" b="1"/>
        </a:p>
      </dgm:t>
    </dgm:pt>
    <dgm:pt modelId="{E1CE5E17-8612-487D-9EA3-7A6DFA8B5ECF}" type="sibTrans" cxnId="{346F1A3F-3BA5-410A-82E9-29AFDA779278}">
      <dgm:prSet/>
      <dgm:spPr/>
      <dgm:t>
        <a:bodyPr/>
        <a:lstStyle/>
        <a:p>
          <a:endParaRPr lang="hu-HU" b="1"/>
        </a:p>
      </dgm:t>
    </dgm:pt>
    <dgm:pt modelId="{592493D5-CCBE-4EA9-8BF2-9FA115CF462F}">
      <dgm:prSet phldrT="[Szöveg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0000"/>
            </a:gs>
            <a:gs pos="80000">
              <a:schemeClr val="accent2">
                <a:shade val="93000"/>
                <a:satMod val="130000"/>
              </a:schemeClr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hu-HU" b="1" dirty="0" smtClean="0"/>
            <a:t>02</a:t>
          </a:r>
          <a:endParaRPr lang="hu-HU" b="1" dirty="0"/>
        </a:p>
      </dgm:t>
    </dgm:pt>
    <dgm:pt modelId="{329519D3-8889-4840-AD2D-3885ACDE1618}" type="parTrans" cxnId="{36DC8AE8-D772-497A-ABED-9F5904221A76}">
      <dgm:prSet/>
      <dgm:spPr>
        <a:solidFill>
          <a:srgbClr val="FF6600"/>
        </a:solidFill>
      </dgm:spPr>
      <dgm:t>
        <a:bodyPr/>
        <a:lstStyle/>
        <a:p>
          <a:endParaRPr lang="hu-HU" b="1"/>
        </a:p>
      </dgm:t>
    </dgm:pt>
    <dgm:pt modelId="{8CCD561A-7AF6-4D15-B71A-70B87B155090}" type="sibTrans" cxnId="{36DC8AE8-D772-497A-ABED-9F5904221A76}">
      <dgm:prSet/>
      <dgm:spPr/>
      <dgm:t>
        <a:bodyPr/>
        <a:lstStyle/>
        <a:p>
          <a:endParaRPr lang="hu-HU" b="1"/>
        </a:p>
      </dgm:t>
    </dgm:pt>
    <dgm:pt modelId="{49859024-BE81-4297-B944-62342038A311}">
      <dgm:prSet phldrT="[Szöveg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b="1" dirty="0" smtClean="0"/>
            <a:t>03</a:t>
          </a:r>
          <a:endParaRPr lang="hu-HU" b="1" dirty="0"/>
        </a:p>
      </dgm:t>
    </dgm:pt>
    <dgm:pt modelId="{CA2885E1-F464-4722-94EE-9EB2B42CA58D}" type="parTrans" cxnId="{4DA922AE-DC4E-42B8-9659-1453D9820774}">
      <dgm:prSet/>
      <dgm:spPr>
        <a:solidFill>
          <a:srgbClr val="FF6600"/>
        </a:solidFill>
      </dgm:spPr>
      <dgm:t>
        <a:bodyPr/>
        <a:lstStyle/>
        <a:p>
          <a:endParaRPr lang="hu-HU" b="1"/>
        </a:p>
      </dgm:t>
    </dgm:pt>
    <dgm:pt modelId="{F9E0EF9E-050F-45D9-91AF-5E8152948064}" type="sibTrans" cxnId="{4DA922AE-DC4E-42B8-9659-1453D9820774}">
      <dgm:prSet/>
      <dgm:spPr/>
      <dgm:t>
        <a:bodyPr/>
        <a:lstStyle/>
        <a:p>
          <a:endParaRPr lang="hu-HU" b="1"/>
        </a:p>
      </dgm:t>
    </dgm:pt>
    <dgm:pt modelId="{E75E83C0-96E2-4C47-B1DD-3B2FC3D06E75}">
      <dgm:prSet phldrT="[Szöveg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800000"/>
            </a:gs>
            <a:gs pos="78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hu-HU" b="1" dirty="0" smtClean="0"/>
            <a:t>10</a:t>
          </a:r>
          <a:endParaRPr lang="hu-HU" b="1" dirty="0"/>
        </a:p>
      </dgm:t>
    </dgm:pt>
    <dgm:pt modelId="{0CA34245-74C7-4AA3-88E4-DD656F126289}" type="parTrans" cxnId="{82AB4334-B4D9-44A5-8647-C17BA532BD58}">
      <dgm:prSet/>
      <dgm:spPr>
        <a:solidFill>
          <a:srgbClr val="FF6600"/>
        </a:solidFill>
      </dgm:spPr>
      <dgm:t>
        <a:bodyPr/>
        <a:lstStyle/>
        <a:p>
          <a:endParaRPr lang="hu-HU" b="1"/>
        </a:p>
      </dgm:t>
    </dgm:pt>
    <dgm:pt modelId="{A9007430-BBF1-434D-9AE6-33D4F10D4A16}" type="sibTrans" cxnId="{82AB4334-B4D9-44A5-8647-C17BA532BD58}">
      <dgm:prSet/>
      <dgm:spPr/>
      <dgm:t>
        <a:bodyPr/>
        <a:lstStyle/>
        <a:p>
          <a:endParaRPr lang="hu-HU" b="1"/>
        </a:p>
      </dgm:t>
    </dgm:pt>
    <dgm:pt modelId="{50FD6DE5-7A8B-4799-9CCC-B6C66AAE78A4}">
      <dgm:prSet phldrT="[Szöveg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b="1" dirty="0" smtClean="0"/>
            <a:t>06</a:t>
          </a:r>
          <a:endParaRPr lang="hu-HU" b="1" dirty="0"/>
        </a:p>
      </dgm:t>
    </dgm:pt>
    <dgm:pt modelId="{8B28ADAD-6A41-482B-807D-EE930FB491FA}" type="parTrans" cxnId="{2963C0F1-98F8-4599-8F11-D320073B0879}">
      <dgm:prSet/>
      <dgm:spPr>
        <a:solidFill>
          <a:srgbClr val="FF6600"/>
        </a:solidFill>
      </dgm:spPr>
      <dgm:t>
        <a:bodyPr/>
        <a:lstStyle/>
        <a:p>
          <a:endParaRPr lang="hu-HU" b="1"/>
        </a:p>
      </dgm:t>
    </dgm:pt>
    <dgm:pt modelId="{02E0668E-79F5-4D40-B317-C307A8FD0455}" type="sibTrans" cxnId="{2963C0F1-98F8-4599-8F11-D320073B0879}">
      <dgm:prSet/>
      <dgm:spPr/>
      <dgm:t>
        <a:bodyPr/>
        <a:lstStyle/>
        <a:p>
          <a:endParaRPr lang="hu-HU" b="1"/>
        </a:p>
      </dgm:t>
    </dgm:pt>
    <dgm:pt modelId="{38221E3E-F8D5-4FFA-BF04-F27AFD995953}">
      <dgm:prSet phldrT="[Szöveg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b="1" dirty="0" smtClean="0"/>
            <a:t>05</a:t>
          </a:r>
          <a:endParaRPr lang="hu-HU" b="1" dirty="0"/>
        </a:p>
      </dgm:t>
    </dgm:pt>
    <dgm:pt modelId="{84CF9D10-9D8C-40D6-B195-39F2E3CCCBCF}" type="parTrans" cxnId="{F05B228A-CB1A-4937-BCE7-04957B5C235E}">
      <dgm:prSet/>
      <dgm:spPr>
        <a:solidFill>
          <a:srgbClr val="FF6600"/>
        </a:solidFill>
      </dgm:spPr>
      <dgm:t>
        <a:bodyPr/>
        <a:lstStyle/>
        <a:p>
          <a:endParaRPr lang="hu-HU" b="1"/>
        </a:p>
      </dgm:t>
    </dgm:pt>
    <dgm:pt modelId="{9F31AEA6-68F5-4B69-977A-5423BF9CD5A7}" type="sibTrans" cxnId="{F05B228A-CB1A-4937-BCE7-04957B5C235E}">
      <dgm:prSet/>
      <dgm:spPr/>
      <dgm:t>
        <a:bodyPr/>
        <a:lstStyle/>
        <a:p>
          <a:endParaRPr lang="hu-HU" b="1"/>
        </a:p>
      </dgm:t>
    </dgm:pt>
    <dgm:pt modelId="{5D246F77-B153-4CD5-84BF-62ABCEDD244E}">
      <dgm:prSet phldrT="[Szöveg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C000"/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hu-HU" b="1" dirty="0" smtClean="0"/>
            <a:t>04</a:t>
          </a:r>
          <a:endParaRPr lang="hu-HU" b="1" dirty="0"/>
        </a:p>
      </dgm:t>
    </dgm:pt>
    <dgm:pt modelId="{30583D7A-741E-4FB4-83CD-49E79C23C11B}" type="parTrans" cxnId="{78C61292-DDEC-47EC-8D1C-83DA0A224C6E}">
      <dgm:prSet/>
      <dgm:spPr>
        <a:solidFill>
          <a:srgbClr val="FF6600"/>
        </a:solidFill>
      </dgm:spPr>
      <dgm:t>
        <a:bodyPr/>
        <a:lstStyle/>
        <a:p>
          <a:endParaRPr lang="hu-HU" b="1"/>
        </a:p>
      </dgm:t>
    </dgm:pt>
    <dgm:pt modelId="{60678C5C-C2DB-4A56-8FB1-5C673EEB672F}" type="sibTrans" cxnId="{78C61292-DDEC-47EC-8D1C-83DA0A224C6E}">
      <dgm:prSet/>
      <dgm:spPr/>
      <dgm:t>
        <a:bodyPr/>
        <a:lstStyle/>
        <a:p>
          <a:endParaRPr lang="hu-HU" b="1"/>
        </a:p>
      </dgm:t>
    </dgm:pt>
    <dgm:pt modelId="{4456B03D-3460-4EC2-B307-C2AC5FF2FB8E}">
      <dgm:prSet phldrT="[Szöveg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lumMod val="75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hu-HU" b="1" dirty="0" smtClean="0"/>
            <a:t>07</a:t>
          </a:r>
          <a:endParaRPr lang="hu-HU" b="1" dirty="0"/>
        </a:p>
      </dgm:t>
    </dgm:pt>
    <dgm:pt modelId="{8FB71F1D-2753-4561-AC53-B196E8A7B62D}" type="parTrans" cxnId="{40C04EB1-6557-4841-A50E-667AF545DCB2}">
      <dgm:prSet/>
      <dgm:spPr>
        <a:solidFill>
          <a:srgbClr val="FF6600"/>
        </a:solidFill>
      </dgm:spPr>
      <dgm:t>
        <a:bodyPr/>
        <a:lstStyle/>
        <a:p>
          <a:endParaRPr lang="hu-HU" b="1"/>
        </a:p>
      </dgm:t>
    </dgm:pt>
    <dgm:pt modelId="{CB410B86-1DA7-4266-B13E-42B1C81B1C9E}" type="sibTrans" cxnId="{40C04EB1-6557-4841-A50E-667AF545DCB2}">
      <dgm:prSet/>
      <dgm:spPr/>
      <dgm:t>
        <a:bodyPr/>
        <a:lstStyle/>
        <a:p>
          <a:endParaRPr lang="hu-HU" b="1"/>
        </a:p>
      </dgm:t>
    </dgm:pt>
    <dgm:pt modelId="{58D6B581-4F22-4138-B04F-EF929B208926}">
      <dgm:prSet phldrT="[Szöveg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0099"/>
            </a:gs>
            <a:gs pos="80000">
              <a:schemeClr val="dk1">
                <a:shade val="93000"/>
                <a:satMod val="130000"/>
              </a:schemeClr>
            </a:gs>
            <a:gs pos="100000">
              <a:srgbClr val="000036"/>
            </a:gs>
          </a:gsLst>
        </a:gradFill>
      </dgm:spPr>
      <dgm:t>
        <a:bodyPr/>
        <a:lstStyle/>
        <a:p>
          <a:r>
            <a:rPr lang="hu-HU" b="1" dirty="0" smtClean="0"/>
            <a:t>08</a:t>
          </a:r>
          <a:endParaRPr lang="hu-HU" b="1" dirty="0"/>
        </a:p>
      </dgm:t>
    </dgm:pt>
    <dgm:pt modelId="{5FADF00B-57C0-4FA8-948E-5DD7ADF2BF98}" type="parTrans" cxnId="{8E5EBE07-7AD2-49CA-911B-4911D3B38BAA}">
      <dgm:prSet/>
      <dgm:spPr>
        <a:solidFill>
          <a:srgbClr val="FF6600"/>
        </a:solidFill>
      </dgm:spPr>
      <dgm:t>
        <a:bodyPr/>
        <a:lstStyle/>
        <a:p>
          <a:endParaRPr lang="hu-HU" b="1"/>
        </a:p>
      </dgm:t>
    </dgm:pt>
    <dgm:pt modelId="{8C513A5A-CF37-4997-955B-D5728EA5435B}" type="sibTrans" cxnId="{8E5EBE07-7AD2-49CA-911B-4911D3B38BAA}">
      <dgm:prSet/>
      <dgm:spPr/>
      <dgm:t>
        <a:bodyPr/>
        <a:lstStyle/>
        <a:p>
          <a:endParaRPr lang="hu-HU" b="1"/>
        </a:p>
      </dgm:t>
    </dgm:pt>
    <dgm:pt modelId="{766B6182-D980-4692-8540-D7EA8433376B}">
      <dgm:prSet phldrT="[Szöveg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6600"/>
            </a:gs>
            <a:gs pos="80000">
              <a:srgbClr val="006600"/>
            </a:gs>
            <a:gs pos="100000">
              <a:schemeClr val="accent3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hu-HU" b="1" dirty="0" smtClean="0"/>
            <a:t>09</a:t>
          </a:r>
          <a:endParaRPr lang="hu-HU" b="1" dirty="0"/>
        </a:p>
      </dgm:t>
    </dgm:pt>
    <dgm:pt modelId="{85F85C81-8C38-4460-A6A6-4BB59E779F65}" type="parTrans" cxnId="{B07C36BC-6D77-42DD-8CAF-9290F3AFCF2C}">
      <dgm:prSet/>
      <dgm:spPr>
        <a:solidFill>
          <a:srgbClr val="FF6600"/>
        </a:solidFill>
      </dgm:spPr>
      <dgm:t>
        <a:bodyPr/>
        <a:lstStyle/>
        <a:p>
          <a:endParaRPr lang="hu-HU" b="1"/>
        </a:p>
      </dgm:t>
    </dgm:pt>
    <dgm:pt modelId="{5D161CD2-EFF9-44E3-8532-020339F631FC}" type="sibTrans" cxnId="{B07C36BC-6D77-42DD-8CAF-9290F3AFCF2C}">
      <dgm:prSet/>
      <dgm:spPr/>
      <dgm:t>
        <a:bodyPr/>
        <a:lstStyle/>
        <a:p>
          <a:endParaRPr lang="hu-HU" b="1"/>
        </a:p>
      </dgm:t>
    </dgm:pt>
    <dgm:pt modelId="{F2C11FD5-4F44-4FED-8086-7B7CBCB062EF}" type="pres">
      <dgm:prSet presAssocID="{B7D80AC6-141D-40FE-ACC3-C6992A499F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48BB127-F1EA-4DE7-8DCD-C3BE92F61035}" type="pres">
      <dgm:prSet presAssocID="{D575F39B-7DA3-4804-A173-9DFFB7C19B83}" presName="centerShape" presStyleLbl="node0" presStyleIdx="0" presStyleCnt="1"/>
      <dgm:spPr/>
      <dgm:t>
        <a:bodyPr/>
        <a:lstStyle/>
        <a:p>
          <a:endParaRPr lang="hu-HU"/>
        </a:p>
      </dgm:t>
    </dgm:pt>
    <dgm:pt modelId="{9A3F874D-4EB0-46E8-8DCA-1C00EF4C4BC0}" type="pres">
      <dgm:prSet presAssocID="{DBF10A33-7F80-4A2D-BCA3-3CC728115241}" presName="parTrans" presStyleLbl="sibTrans2D1" presStyleIdx="0" presStyleCnt="10"/>
      <dgm:spPr/>
      <dgm:t>
        <a:bodyPr/>
        <a:lstStyle/>
        <a:p>
          <a:endParaRPr lang="hu-HU"/>
        </a:p>
      </dgm:t>
    </dgm:pt>
    <dgm:pt modelId="{C93EB5B2-646C-4984-895A-1B5D848E26DC}" type="pres">
      <dgm:prSet presAssocID="{DBF10A33-7F80-4A2D-BCA3-3CC728115241}" presName="connectorText" presStyleLbl="sibTrans2D1" presStyleIdx="0" presStyleCnt="10"/>
      <dgm:spPr/>
      <dgm:t>
        <a:bodyPr/>
        <a:lstStyle/>
        <a:p>
          <a:endParaRPr lang="hu-HU"/>
        </a:p>
      </dgm:t>
    </dgm:pt>
    <dgm:pt modelId="{0CFB6E75-F99A-4011-80AC-D31B8A2AE0B4}" type="pres">
      <dgm:prSet presAssocID="{2327B752-3BCD-4796-A5E7-47017249F753}" presName="node" presStyleLbl="node1" presStyleIdx="0" presStyleCnt="10" custRadScaleRad="96095" custRadScaleInc="34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F1EBBE-47DD-4D9F-B76B-076E597D9131}" type="pres">
      <dgm:prSet presAssocID="{329519D3-8889-4840-AD2D-3885ACDE1618}" presName="parTrans" presStyleLbl="sibTrans2D1" presStyleIdx="1" presStyleCnt="10"/>
      <dgm:spPr/>
      <dgm:t>
        <a:bodyPr/>
        <a:lstStyle/>
        <a:p>
          <a:endParaRPr lang="hu-HU"/>
        </a:p>
      </dgm:t>
    </dgm:pt>
    <dgm:pt modelId="{F26DB4EB-9003-471D-8453-28253CF3CDD4}" type="pres">
      <dgm:prSet presAssocID="{329519D3-8889-4840-AD2D-3885ACDE1618}" presName="connectorText" presStyleLbl="sibTrans2D1" presStyleIdx="1" presStyleCnt="10"/>
      <dgm:spPr/>
      <dgm:t>
        <a:bodyPr/>
        <a:lstStyle/>
        <a:p>
          <a:endParaRPr lang="hu-HU"/>
        </a:p>
      </dgm:t>
    </dgm:pt>
    <dgm:pt modelId="{AF94C086-13E9-417B-963E-AE59FD6407C1}" type="pres">
      <dgm:prSet presAssocID="{592493D5-CCBE-4EA9-8BF2-9FA115CF462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C6DEE6-3DE4-4920-817D-6640E10931CF}" type="pres">
      <dgm:prSet presAssocID="{CA2885E1-F464-4722-94EE-9EB2B42CA58D}" presName="parTrans" presStyleLbl="sibTrans2D1" presStyleIdx="2" presStyleCnt="10"/>
      <dgm:spPr/>
      <dgm:t>
        <a:bodyPr/>
        <a:lstStyle/>
        <a:p>
          <a:endParaRPr lang="hu-HU"/>
        </a:p>
      </dgm:t>
    </dgm:pt>
    <dgm:pt modelId="{42954D2C-DFE9-41A5-A438-31B9AAC433AF}" type="pres">
      <dgm:prSet presAssocID="{CA2885E1-F464-4722-94EE-9EB2B42CA58D}" presName="connectorText" presStyleLbl="sibTrans2D1" presStyleIdx="2" presStyleCnt="10"/>
      <dgm:spPr/>
      <dgm:t>
        <a:bodyPr/>
        <a:lstStyle/>
        <a:p>
          <a:endParaRPr lang="hu-HU"/>
        </a:p>
      </dgm:t>
    </dgm:pt>
    <dgm:pt modelId="{5A72241F-4126-49A7-BF44-5A3E06A39BC4}" type="pres">
      <dgm:prSet presAssocID="{49859024-BE81-4297-B944-62342038A31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F3D8DC-A6E0-431C-8B72-A70575301665}" type="pres">
      <dgm:prSet presAssocID="{30583D7A-741E-4FB4-83CD-49E79C23C11B}" presName="parTrans" presStyleLbl="sibTrans2D1" presStyleIdx="3" presStyleCnt="10"/>
      <dgm:spPr/>
      <dgm:t>
        <a:bodyPr/>
        <a:lstStyle/>
        <a:p>
          <a:endParaRPr lang="hu-HU"/>
        </a:p>
      </dgm:t>
    </dgm:pt>
    <dgm:pt modelId="{F0441D89-FE05-4DB2-BDA1-68DEEA5A7008}" type="pres">
      <dgm:prSet presAssocID="{30583D7A-741E-4FB4-83CD-49E79C23C11B}" presName="connectorText" presStyleLbl="sibTrans2D1" presStyleIdx="3" presStyleCnt="10"/>
      <dgm:spPr/>
      <dgm:t>
        <a:bodyPr/>
        <a:lstStyle/>
        <a:p>
          <a:endParaRPr lang="hu-HU"/>
        </a:p>
      </dgm:t>
    </dgm:pt>
    <dgm:pt modelId="{650C7971-D029-4CAB-9B1A-1D68C01990F4}" type="pres">
      <dgm:prSet presAssocID="{5D246F77-B153-4CD5-84BF-62ABCEDD244E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A8C467E-BF3E-4342-B9B3-4ABC34940955}" type="pres">
      <dgm:prSet presAssocID="{84CF9D10-9D8C-40D6-B195-39F2E3CCCBCF}" presName="parTrans" presStyleLbl="sibTrans2D1" presStyleIdx="4" presStyleCnt="10"/>
      <dgm:spPr/>
      <dgm:t>
        <a:bodyPr/>
        <a:lstStyle/>
        <a:p>
          <a:endParaRPr lang="hu-HU"/>
        </a:p>
      </dgm:t>
    </dgm:pt>
    <dgm:pt modelId="{EC21675B-F6B1-4EB1-90D0-19401E4E537E}" type="pres">
      <dgm:prSet presAssocID="{84CF9D10-9D8C-40D6-B195-39F2E3CCCBCF}" presName="connectorText" presStyleLbl="sibTrans2D1" presStyleIdx="4" presStyleCnt="10"/>
      <dgm:spPr/>
      <dgm:t>
        <a:bodyPr/>
        <a:lstStyle/>
        <a:p>
          <a:endParaRPr lang="hu-HU"/>
        </a:p>
      </dgm:t>
    </dgm:pt>
    <dgm:pt modelId="{793389A3-A77A-4946-AA0B-01CAEB204D21}" type="pres">
      <dgm:prSet presAssocID="{38221E3E-F8D5-4FFA-BF04-F27AFD99595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29D17D-68D1-42BC-B79B-03DB7D895548}" type="pres">
      <dgm:prSet presAssocID="{8B28ADAD-6A41-482B-807D-EE930FB491FA}" presName="parTrans" presStyleLbl="sibTrans2D1" presStyleIdx="5" presStyleCnt="10"/>
      <dgm:spPr/>
      <dgm:t>
        <a:bodyPr/>
        <a:lstStyle/>
        <a:p>
          <a:endParaRPr lang="hu-HU"/>
        </a:p>
      </dgm:t>
    </dgm:pt>
    <dgm:pt modelId="{C289CDDF-D810-4DD8-B66D-5EE42BB1B05A}" type="pres">
      <dgm:prSet presAssocID="{8B28ADAD-6A41-482B-807D-EE930FB491FA}" presName="connectorText" presStyleLbl="sibTrans2D1" presStyleIdx="5" presStyleCnt="10"/>
      <dgm:spPr/>
      <dgm:t>
        <a:bodyPr/>
        <a:lstStyle/>
        <a:p>
          <a:endParaRPr lang="hu-HU"/>
        </a:p>
      </dgm:t>
    </dgm:pt>
    <dgm:pt modelId="{62E3F8C4-A39B-4F43-A7CF-18224BBB8D3D}" type="pres">
      <dgm:prSet presAssocID="{50FD6DE5-7A8B-4799-9CCC-B6C66AAE78A4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971FFA-AD60-4ADE-8A30-B47722D769AD}" type="pres">
      <dgm:prSet presAssocID="{8FB71F1D-2753-4561-AC53-B196E8A7B62D}" presName="parTrans" presStyleLbl="sibTrans2D1" presStyleIdx="6" presStyleCnt="10"/>
      <dgm:spPr/>
      <dgm:t>
        <a:bodyPr/>
        <a:lstStyle/>
        <a:p>
          <a:endParaRPr lang="hu-HU"/>
        </a:p>
      </dgm:t>
    </dgm:pt>
    <dgm:pt modelId="{07D50B6E-2036-4875-AACE-54CCAE8F8DB0}" type="pres">
      <dgm:prSet presAssocID="{8FB71F1D-2753-4561-AC53-B196E8A7B62D}" presName="connectorText" presStyleLbl="sibTrans2D1" presStyleIdx="6" presStyleCnt="10"/>
      <dgm:spPr/>
      <dgm:t>
        <a:bodyPr/>
        <a:lstStyle/>
        <a:p>
          <a:endParaRPr lang="hu-HU"/>
        </a:p>
      </dgm:t>
    </dgm:pt>
    <dgm:pt modelId="{0F9C1E2B-D7D7-44F5-A28F-92139E528A29}" type="pres">
      <dgm:prSet presAssocID="{4456B03D-3460-4EC2-B307-C2AC5FF2FB8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30EE57-848E-42FD-A6F0-E05A911FEC42}" type="pres">
      <dgm:prSet presAssocID="{5FADF00B-57C0-4FA8-948E-5DD7ADF2BF98}" presName="parTrans" presStyleLbl="sibTrans2D1" presStyleIdx="7" presStyleCnt="10"/>
      <dgm:spPr/>
      <dgm:t>
        <a:bodyPr/>
        <a:lstStyle/>
        <a:p>
          <a:endParaRPr lang="hu-HU"/>
        </a:p>
      </dgm:t>
    </dgm:pt>
    <dgm:pt modelId="{2BBB33B7-EE76-4FC3-8C1E-D467744F1ACC}" type="pres">
      <dgm:prSet presAssocID="{5FADF00B-57C0-4FA8-948E-5DD7ADF2BF98}" presName="connectorText" presStyleLbl="sibTrans2D1" presStyleIdx="7" presStyleCnt="10"/>
      <dgm:spPr/>
      <dgm:t>
        <a:bodyPr/>
        <a:lstStyle/>
        <a:p>
          <a:endParaRPr lang="hu-HU"/>
        </a:p>
      </dgm:t>
    </dgm:pt>
    <dgm:pt modelId="{51FC08AB-CB11-43CF-9A30-4F5F27961F2E}" type="pres">
      <dgm:prSet presAssocID="{58D6B581-4F22-4138-B04F-EF929B20892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500F26-91E2-42A4-88E0-1A4FC8C37A49}" type="pres">
      <dgm:prSet presAssocID="{85F85C81-8C38-4460-A6A6-4BB59E779F65}" presName="parTrans" presStyleLbl="sibTrans2D1" presStyleIdx="8" presStyleCnt="10"/>
      <dgm:spPr/>
      <dgm:t>
        <a:bodyPr/>
        <a:lstStyle/>
        <a:p>
          <a:endParaRPr lang="hu-HU"/>
        </a:p>
      </dgm:t>
    </dgm:pt>
    <dgm:pt modelId="{3024124F-BC00-467E-A766-4B959BFE32D1}" type="pres">
      <dgm:prSet presAssocID="{85F85C81-8C38-4460-A6A6-4BB59E779F65}" presName="connectorText" presStyleLbl="sibTrans2D1" presStyleIdx="8" presStyleCnt="10"/>
      <dgm:spPr/>
      <dgm:t>
        <a:bodyPr/>
        <a:lstStyle/>
        <a:p>
          <a:endParaRPr lang="hu-HU"/>
        </a:p>
      </dgm:t>
    </dgm:pt>
    <dgm:pt modelId="{926FFB56-A234-446F-950E-0B54083C6B4E}" type="pres">
      <dgm:prSet presAssocID="{766B6182-D980-4692-8540-D7EA8433376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381A99-749B-4926-AC20-3BA5D0011BF7}" type="pres">
      <dgm:prSet presAssocID="{0CA34245-74C7-4AA3-88E4-DD656F126289}" presName="parTrans" presStyleLbl="sibTrans2D1" presStyleIdx="9" presStyleCnt="10"/>
      <dgm:spPr/>
      <dgm:t>
        <a:bodyPr/>
        <a:lstStyle/>
        <a:p>
          <a:endParaRPr lang="hu-HU"/>
        </a:p>
      </dgm:t>
    </dgm:pt>
    <dgm:pt modelId="{C1F0BE15-DF43-4E53-9572-36A84FDDAFF4}" type="pres">
      <dgm:prSet presAssocID="{0CA34245-74C7-4AA3-88E4-DD656F126289}" presName="connectorText" presStyleLbl="sibTrans2D1" presStyleIdx="9" presStyleCnt="10"/>
      <dgm:spPr/>
      <dgm:t>
        <a:bodyPr/>
        <a:lstStyle/>
        <a:p>
          <a:endParaRPr lang="hu-HU"/>
        </a:p>
      </dgm:t>
    </dgm:pt>
    <dgm:pt modelId="{D7E7702D-43BA-472F-A1FE-1FF7A9FB156F}" type="pres">
      <dgm:prSet presAssocID="{E75E83C0-96E2-4C47-B1DD-3B2FC3D06E7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8C61292-DDEC-47EC-8D1C-83DA0A224C6E}" srcId="{D575F39B-7DA3-4804-A173-9DFFB7C19B83}" destId="{5D246F77-B153-4CD5-84BF-62ABCEDD244E}" srcOrd="3" destOrd="0" parTransId="{30583D7A-741E-4FB4-83CD-49E79C23C11B}" sibTransId="{60678C5C-C2DB-4A56-8FB1-5C673EEB672F}"/>
    <dgm:cxn modelId="{5CA654A4-5593-403C-9DBE-0897FE09CC17}" type="presOf" srcId="{58D6B581-4F22-4138-B04F-EF929B208926}" destId="{51FC08AB-CB11-43CF-9A30-4F5F27961F2E}" srcOrd="0" destOrd="0" presId="urn:microsoft.com/office/officeart/2005/8/layout/radial5"/>
    <dgm:cxn modelId="{D8CFFA9C-4718-4D40-BFF5-279C2AE5ADAA}" type="presOf" srcId="{84CF9D10-9D8C-40D6-B195-39F2E3CCCBCF}" destId="{EC21675B-F6B1-4EB1-90D0-19401E4E537E}" srcOrd="1" destOrd="0" presId="urn:microsoft.com/office/officeart/2005/8/layout/radial5"/>
    <dgm:cxn modelId="{DD335A0A-9BA6-4C65-AF7B-E4DD6D0956E2}" type="presOf" srcId="{0CA34245-74C7-4AA3-88E4-DD656F126289}" destId="{43381A99-749B-4926-AC20-3BA5D0011BF7}" srcOrd="0" destOrd="0" presId="urn:microsoft.com/office/officeart/2005/8/layout/radial5"/>
    <dgm:cxn modelId="{D97AAD48-58AD-4184-8C2D-D34902129FE0}" type="presOf" srcId="{8B28ADAD-6A41-482B-807D-EE930FB491FA}" destId="{C289CDDF-D810-4DD8-B66D-5EE42BB1B05A}" srcOrd="1" destOrd="0" presId="urn:microsoft.com/office/officeart/2005/8/layout/radial5"/>
    <dgm:cxn modelId="{32DF03D6-9BD2-441F-AC23-2AF44D77B3AF}" type="presOf" srcId="{30583D7A-741E-4FB4-83CD-49E79C23C11B}" destId="{F0441D89-FE05-4DB2-BDA1-68DEEA5A7008}" srcOrd="1" destOrd="0" presId="urn:microsoft.com/office/officeart/2005/8/layout/radial5"/>
    <dgm:cxn modelId="{346F1A3F-3BA5-410A-82E9-29AFDA779278}" srcId="{D575F39B-7DA3-4804-A173-9DFFB7C19B83}" destId="{2327B752-3BCD-4796-A5E7-47017249F753}" srcOrd="0" destOrd="0" parTransId="{DBF10A33-7F80-4A2D-BCA3-3CC728115241}" sibTransId="{E1CE5E17-8612-487D-9EA3-7A6DFA8B5ECF}"/>
    <dgm:cxn modelId="{595E8399-8F66-4B7F-8C79-DEEEDF6F8F55}" type="presOf" srcId="{766B6182-D980-4692-8540-D7EA8433376B}" destId="{926FFB56-A234-446F-950E-0B54083C6B4E}" srcOrd="0" destOrd="0" presId="urn:microsoft.com/office/officeart/2005/8/layout/radial5"/>
    <dgm:cxn modelId="{9D6C2038-6B3A-4747-B9E7-060F21264935}" type="presOf" srcId="{329519D3-8889-4840-AD2D-3885ACDE1618}" destId="{F26DB4EB-9003-471D-8453-28253CF3CDD4}" srcOrd="1" destOrd="0" presId="urn:microsoft.com/office/officeart/2005/8/layout/radial5"/>
    <dgm:cxn modelId="{EAE61AD8-661A-4405-A1D7-55921A4A1D54}" type="presOf" srcId="{8FB71F1D-2753-4561-AC53-B196E8A7B62D}" destId="{07D50B6E-2036-4875-AACE-54CCAE8F8DB0}" srcOrd="1" destOrd="0" presId="urn:microsoft.com/office/officeart/2005/8/layout/radial5"/>
    <dgm:cxn modelId="{C023CC1E-BD5A-4DDE-8826-C071A0C92D02}" type="presOf" srcId="{8FB71F1D-2753-4561-AC53-B196E8A7B62D}" destId="{97971FFA-AD60-4ADE-8A30-B47722D769AD}" srcOrd="0" destOrd="0" presId="urn:microsoft.com/office/officeart/2005/8/layout/radial5"/>
    <dgm:cxn modelId="{18ADD7D5-8DEB-480F-8D7A-93BAF1C100E3}" type="presOf" srcId="{0CA34245-74C7-4AA3-88E4-DD656F126289}" destId="{C1F0BE15-DF43-4E53-9572-36A84FDDAFF4}" srcOrd="1" destOrd="0" presId="urn:microsoft.com/office/officeart/2005/8/layout/radial5"/>
    <dgm:cxn modelId="{82AB4334-B4D9-44A5-8647-C17BA532BD58}" srcId="{D575F39B-7DA3-4804-A173-9DFFB7C19B83}" destId="{E75E83C0-96E2-4C47-B1DD-3B2FC3D06E75}" srcOrd="9" destOrd="0" parTransId="{0CA34245-74C7-4AA3-88E4-DD656F126289}" sibTransId="{A9007430-BBF1-434D-9AE6-33D4F10D4A16}"/>
    <dgm:cxn modelId="{434ADCA3-9C1F-454A-B35E-C1B7C8506E85}" type="presOf" srcId="{84CF9D10-9D8C-40D6-B195-39F2E3CCCBCF}" destId="{1A8C467E-BF3E-4342-B9B3-4ABC34940955}" srcOrd="0" destOrd="0" presId="urn:microsoft.com/office/officeart/2005/8/layout/radial5"/>
    <dgm:cxn modelId="{36DC8AE8-D772-497A-ABED-9F5904221A76}" srcId="{D575F39B-7DA3-4804-A173-9DFFB7C19B83}" destId="{592493D5-CCBE-4EA9-8BF2-9FA115CF462F}" srcOrd="1" destOrd="0" parTransId="{329519D3-8889-4840-AD2D-3885ACDE1618}" sibTransId="{8CCD561A-7AF6-4D15-B71A-70B87B155090}"/>
    <dgm:cxn modelId="{56C51DD5-C161-4D16-BFF7-EDB03ACF3121}" type="presOf" srcId="{5FADF00B-57C0-4FA8-948E-5DD7ADF2BF98}" destId="{8A30EE57-848E-42FD-A6F0-E05A911FEC42}" srcOrd="0" destOrd="0" presId="urn:microsoft.com/office/officeart/2005/8/layout/radial5"/>
    <dgm:cxn modelId="{62E512C3-977E-4CA2-91C5-DDB15FDF1B4C}" type="presOf" srcId="{CA2885E1-F464-4722-94EE-9EB2B42CA58D}" destId="{42954D2C-DFE9-41A5-A438-31B9AAC433AF}" srcOrd="1" destOrd="0" presId="urn:microsoft.com/office/officeart/2005/8/layout/radial5"/>
    <dgm:cxn modelId="{87FFBD5E-3C16-4573-86B5-B6754117B37B}" type="presOf" srcId="{4456B03D-3460-4EC2-B307-C2AC5FF2FB8E}" destId="{0F9C1E2B-D7D7-44F5-A28F-92139E528A29}" srcOrd="0" destOrd="0" presId="urn:microsoft.com/office/officeart/2005/8/layout/radial5"/>
    <dgm:cxn modelId="{BB8FD7BC-A2E3-4AEC-B5EB-9B7D9D02BBDA}" type="presOf" srcId="{329519D3-8889-4840-AD2D-3885ACDE1618}" destId="{FDF1EBBE-47DD-4D9F-B76B-076E597D9131}" srcOrd="0" destOrd="0" presId="urn:microsoft.com/office/officeart/2005/8/layout/radial5"/>
    <dgm:cxn modelId="{F05B228A-CB1A-4937-BCE7-04957B5C235E}" srcId="{D575F39B-7DA3-4804-A173-9DFFB7C19B83}" destId="{38221E3E-F8D5-4FFA-BF04-F27AFD995953}" srcOrd="4" destOrd="0" parTransId="{84CF9D10-9D8C-40D6-B195-39F2E3CCCBCF}" sibTransId="{9F31AEA6-68F5-4B69-977A-5423BF9CD5A7}"/>
    <dgm:cxn modelId="{2963C0F1-98F8-4599-8F11-D320073B0879}" srcId="{D575F39B-7DA3-4804-A173-9DFFB7C19B83}" destId="{50FD6DE5-7A8B-4799-9CCC-B6C66AAE78A4}" srcOrd="5" destOrd="0" parTransId="{8B28ADAD-6A41-482B-807D-EE930FB491FA}" sibTransId="{02E0668E-79F5-4D40-B317-C307A8FD0455}"/>
    <dgm:cxn modelId="{B07C36BC-6D77-42DD-8CAF-9290F3AFCF2C}" srcId="{D575F39B-7DA3-4804-A173-9DFFB7C19B83}" destId="{766B6182-D980-4692-8540-D7EA8433376B}" srcOrd="8" destOrd="0" parTransId="{85F85C81-8C38-4460-A6A6-4BB59E779F65}" sibTransId="{5D161CD2-EFF9-44E3-8532-020339F631FC}"/>
    <dgm:cxn modelId="{EB82110C-47D1-418F-AB8A-6AD3647B2C2E}" type="presOf" srcId="{B7D80AC6-141D-40FE-ACC3-C6992A499F6F}" destId="{F2C11FD5-4F44-4FED-8086-7B7CBCB062EF}" srcOrd="0" destOrd="0" presId="urn:microsoft.com/office/officeart/2005/8/layout/radial5"/>
    <dgm:cxn modelId="{6666E9AF-5D37-470C-A857-D3493A457B82}" type="presOf" srcId="{50FD6DE5-7A8B-4799-9CCC-B6C66AAE78A4}" destId="{62E3F8C4-A39B-4F43-A7CF-18224BBB8D3D}" srcOrd="0" destOrd="0" presId="urn:microsoft.com/office/officeart/2005/8/layout/radial5"/>
    <dgm:cxn modelId="{4A28E91F-19D4-447A-9E86-3F2D2AAEFC59}" type="presOf" srcId="{8B28ADAD-6A41-482B-807D-EE930FB491FA}" destId="{B829D17D-68D1-42BC-B79B-03DB7D895548}" srcOrd="0" destOrd="0" presId="urn:microsoft.com/office/officeart/2005/8/layout/radial5"/>
    <dgm:cxn modelId="{6E4C165A-DE79-4F0E-B22D-52E5CC581021}" type="presOf" srcId="{E75E83C0-96E2-4C47-B1DD-3B2FC3D06E75}" destId="{D7E7702D-43BA-472F-A1FE-1FF7A9FB156F}" srcOrd="0" destOrd="0" presId="urn:microsoft.com/office/officeart/2005/8/layout/radial5"/>
    <dgm:cxn modelId="{9A889627-A0D3-45A1-AA5F-3C25BECA2B91}" type="presOf" srcId="{5FADF00B-57C0-4FA8-948E-5DD7ADF2BF98}" destId="{2BBB33B7-EE76-4FC3-8C1E-D467744F1ACC}" srcOrd="1" destOrd="0" presId="urn:microsoft.com/office/officeart/2005/8/layout/radial5"/>
    <dgm:cxn modelId="{92489656-586F-4A25-8F5C-FF179ABCE59E}" type="presOf" srcId="{49859024-BE81-4297-B944-62342038A311}" destId="{5A72241F-4126-49A7-BF44-5A3E06A39BC4}" srcOrd="0" destOrd="0" presId="urn:microsoft.com/office/officeart/2005/8/layout/radial5"/>
    <dgm:cxn modelId="{8E5EBE07-7AD2-49CA-911B-4911D3B38BAA}" srcId="{D575F39B-7DA3-4804-A173-9DFFB7C19B83}" destId="{58D6B581-4F22-4138-B04F-EF929B208926}" srcOrd="7" destOrd="0" parTransId="{5FADF00B-57C0-4FA8-948E-5DD7ADF2BF98}" sibTransId="{8C513A5A-CF37-4997-955B-D5728EA5435B}"/>
    <dgm:cxn modelId="{DE77B53B-FEA7-44CC-9510-CF73BF52189C}" type="presOf" srcId="{2327B752-3BCD-4796-A5E7-47017249F753}" destId="{0CFB6E75-F99A-4011-80AC-D31B8A2AE0B4}" srcOrd="0" destOrd="0" presId="urn:microsoft.com/office/officeart/2005/8/layout/radial5"/>
    <dgm:cxn modelId="{4B282638-C4F9-4254-9E26-DE2E1707AD52}" type="presOf" srcId="{85F85C81-8C38-4460-A6A6-4BB59E779F65}" destId="{3024124F-BC00-467E-A766-4B959BFE32D1}" srcOrd="1" destOrd="0" presId="urn:microsoft.com/office/officeart/2005/8/layout/radial5"/>
    <dgm:cxn modelId="{AC654988-DDDE-4D9D-8517-62544B2CCB4A}" type="presOf" srcId="{D575F39B-7DA3-4804-A173-9DFFB7C19B83}" destId="{248BB127-F1EA-4DE7-8DCD-C3BE92F61035}" srcOrd="0" destOrd="0" presId="urn:microsoft.com/office/officeart/2005/8/layout/radial5"/>
    <dgm:cxn modelId="{4DA922AE-DC4E-42B8-9659-1453D9820774}" srcId="{D575F39B-7DA3-4804-A173-9DFFB7C19B83}" destId="{49859024-BE81-4297-B944-62342038A311}" srcOrd="2" destOrd="0" parTransId="{CA2885E1-F464-4722-94EE-9EB2B42CA58D}" sibTransId="{F9E0EF9E-050F-45D9-91AF-5E8152948064}"/>
    <dgm:cxn modelId="{702439C8-1C3F-41AE-B498-634936F1FC84}" type="presOf" srcId="{DBF10A33-7F80-4A2D-BCA3-3CC728115241}" destId="{C93EB5B2-646C-4984-895A-1B5D848E26DC}" srcOrd="1" destOrd="0" presId="urn:microsoft.com/office/officeart/2005/8/layout/radial5"/>
    <dgm:cxn modelId="{50646DA4-2D6E-47A5-973C-5728577A1416}" srcId="{B7D80AC6-141D-40FE-ACC3-C6992A499F6F}" destId="{D575F39B-7DA3-4804-A173-9DFFB7C19B83}" srcOrd="0" destOrd="0" parTransId="{46C8F6D4-A6B6-4746-9536-3EDF608E78F3}" sibTransId="{13B655AD-9AF7-4032-B77A-343D2DD60A9A}"/>
    <dgm:cxn modelId="{73D0D631-CB1D-4F5F-82E3-FEFB72F238CD}" type="presOf" srcId="{592493D5-CCBE-4EA9-8BF2-9FA115CF462F}" destId="{AF94C086-13E9-417B-963E-AE59FD6407C1}" srcOrd="0" destOrd="0" presId="urn:microsoft.com/office/officeart/2005/8/layout/radial5"/>
    <dgm:cxn modelId="{40C04EB1-6557-4841-A50E-667AF545DCB2}" srcId="{D575F39B-7DA3-4804-A173-9DFFB7C19B83}" destId="{4456B03D-3460-4EC2-B307-C2AC5FF2FB8E}" srcOrd="6" destOrd="0" parTransId="{8FB71F1D-2753-4561-AC53-B196E8A7B62D}" sibTransId="{CB410B86-1DA7-4266-B13E-42B1C81B1C9E}"/>
    <dgm:cxn modelId="{46766E3F-AA8D-425A-A4A5-A14B8B3081D5}" type="presOf" srcId="{CA2885E1-F464-4722-94EE-9EB2B42CA58D}" destId="{0EC6DEE6-3DE4-4920-817D-6640E10931CF}" srcOrd="0" destOrd="0" presId="urn:microsoft.com/office/officeart/2005/8/layout/radial5"/>
    <dgm:cxn modelId="{DC11F8C4-3BBF-4B11-AE5F-60B79665EE11}" type="presOf" srcId="{30583D7A-741E-4FB4-83CD-49E79C23C11B}" destId="{53F3D8DC-A6E0-431C-8B72-A70575301665}" srcOrd="0" destOrd="0" presId="urn:microsoft.com/office/officeart/2005/8/layout/radial5"/>
    <dgm:cxn modelId="{1BFFD736-D7F1-4E34-A318-887CFEEA263A}" type="presOf" srcId="{5D246F77-B153-4CD5-84BF-62ABCEDD244E}" destId="{650C7971-D029-4CAB-9B1A-1D68C01990F4}" srcOrd="0" destOrd="0" presId="urn:microsoft.com/office/officeart/2005/8/layout/radial5"/>
    <dgm:cxn modelId="{4235F7E0-09BA-42ED-9DBC-24D50B07288E}" type="presOf" srcId="{85F85C81-8C38-4460-A6A6-4BB59E779F65}" destId="{7F500F26-91E2-42A4-88E0-1A4FC8C37A49}" srcOrd="0" destOrd="0" presId="urn:microsoft.com/office/officeart/2005/8/layout/radial5"/>
    <dgm:cxn modelId="{1A709A29-0803-4218-BF15-0039E7170D4D}" type="presOf" srcId="{DBF10A33-7F80-4A2D-BCA3-3CC728115241}" destId="{9A3F874D-4EB0-46E8-8DCA-1C00EF4C4BC0}" srcOrd="0" destOrd="0" presId="urn:microsoft.com/office/officeart/2005/8/layout/radial5"/>
    <dgm:cxn modelId="{4DBDC5E5-E2C7-48C5-9E00-FBAB8DA6BC08}" type="presOf" srcId="{38221E3E-F8D5-4FFA-BF04-F27AFD995953}" destId="{793389A3-A77A-4946-AA0B-01CAEB204D21}" srcOrd="0" destOrd="0" presId="urn:microsoft.com/office/officeart/2005/8/layout/radial5"/>
    <dgm:cxn modelId="{C788C812-3ED2-4CEF-8BB2-43A414CDC1C2}" type="presParOf" srcId="{F2C11FD5-4F44-4FED-8086-7B7CBCB062EF}" destId="{248BB127-F1EA-4DE7-8DCD-C3BE92F61035}" srcOrd="0" destOrd="0" presId="urn:microsoft.com/office/officeart/2005/8/layout/radial5"/>
    <dgm:cxn modelId="{D0443077-9B38-4552-B6A8-C4F95557E2B8}" type="presParOf" srcId="{F2C11FD5-4F44-4FED-8086-7B7CBCB062EF}" destId="{9A3F874D-4EB0-46E8-8DCA-1C00EF4C4BC0}" srcOrd="1" destOrd="0" presId="urn:microsoft.com/office/officeart/2005/8/layout/radial5"/>
    <dgm:cxn modelId="{196203BE-46C1-4567-8FD9-DE935E994143}" type="presParOf" srcId="{9A3F874D-4EB0-46E8-8DCA-1C00EF4C4BC0}" destId="{C93EB5B2-646C-4984-895A-1B5D848E26DC}" srcOrd="0" destOrd="0" presId="urn:microsoft.com/office/officeart/2005/8/layout/radial5"/>
    <dgm:cxn modelId="{95A6E3D8-2C49-47E9-AA21-431776700D40}" type="presParOf" srcId="{F2C11FD5-4F44-4FED-8086-7B7CBCB062EF}" destId="{0CFB6E75-F99A-4011-80AC-D31B8A2AE0B4}" srcOrd="2" destOrd="0" presId="urn:microsoft.com/office/officeart/2005/8/layout/radial5"/>
    <dgm:cxn modelId="{4294B963-A90A-4C4A-BA73-93534C70E540}" type="presParOf" srcId="{F2C11FD5-4F44-4FED-8086-7B7CBCB062EF}" destId="{FDF1EBBE-47DD-4D9F-B76B-076E597D9131}" srcOrd="3" destOrd="0" presId="urn:microsoft.com/office/officeart/2005/8/layout/radial5"/>
    <dgm:cxn modelId="{B14B7A96-4EE3-4FCA-9DE1-864C6EBB11E5}" type="presParOf" srcId="{FDF1EBBE-47DD-4D9F-B76B-076E597D9131}" destId="{F26DB4EB-9003-471D-8453-28253CF3CDD4}" srcOrd="0" destOrd="0" presId="urn:microsoft.com/office/officeart/2005/8/layout/radial5"/>
    <dgm:cxn modelId="{378A52A0-F9CC-4A85-9FBE-C08A2A34E923}" type="presParOf" srcId="{F2C11FD5-4F44-4FED-8086-7B7CBCB062EF}" destId="{AF94C086-13E9-417B-963E-AE59FD6407C1}" srcOrd="4" destOrd="0" presId="urn:microsoft.com/office/officeart/2005/8/layout/radial5"/>
    <dgm:cxn modelId="{5C64C915-894F-44EB-91DD-733FA8526471}" type="presParOf" srcId="{F2C11FD5-4F44-4FED-8086-7B7CBCB062EF}" destId="{0EC6DEE6-3DE4-4920-817D-6640E10931CF}" srcOrd="5" destOrd="0" presId="urn:microsoft.com/office/officeart/2005/8/layout/radial5"/>
    <dgm:cxn modelId="{AAA1AB90-EEC4-4062-B871-75BD7EF5298C}" type="presParOf" srcId="{0EC6DEE6-3DE4-4920-817D-6640E10931CF}" destId="{42954D2C-DFE9-41A5-A438-31B9AAC433AF}" srcOrd="0" destOrd="0" presId="urn:microsoft.com/office/officeart/2005/8/layout/radial5"/>
    <dgm:cxn modelId="{00A8D56F-DFB7-4B08-964D-C643C3178689}" type="presParOf" srcId="{F2C11FD5-4F44-4FED-8086-7B7CBCB062EF}" destId="{5A72241F-4126-49A7-BF44-5A3E06A39BC4}" srcOrd="6" destOrd="0" presId="urn:microsoft.com/office/officeart/2005/8/layout/radial5"/>
    <dgm:cxn modelId="{4CCB598E-0EB7-4BB7-AA9D-9D5811568B6D}" type="presParOf" srcId="{F2C11FD5-4F44-4FED-8086-7B7CBCB062EF}" destId="{53F3D8DC-A6E0-431C-8B72-A70575301665}" srcOrd="7" destOrd="0" presId="urn:microsoft.com/office/officeart/2005/8/layout/radial5"/>
    <dgm:cxn modelId="{1A791316-D0E7-4525-A5D6-2E3DFB669F54}" type="presParOf" srcId="{53F3D8DC-A6E0-431C-8B72-A70575301665}" destId="{F0441D89-FE05-4DB2-BDA1-68DEEA5A7008}" srcOrd="0" destOrd="0" presId="urn:microsoft.com/office/officeart/2005/8/layout/radial5"/>
    <dgm:cxn modelId="{DFB8A1FF-1F5E-48D0-A791-9E228E5ACF28}" type="presParOf" srcId="{F2C11FD5-4F44-4FED-8086-7B7CBCB062EF}" destId="{650C7971-D029-4CAB-9B1A-1D68C01990F4}" srcOrd="8" destOrd="0" presId="urn:microsoft.com/office/officeart/2005/8/layout/radial5"/>
    <dgm:cxn modelId="{260D3069-3607-44EC-81A4-207F2DE90249}" type="presParOf" srcId="{F2C11FD5-4F44-4FED-8086-7B7CBCB062EF}" destId="{1A8C467E-BF3E-4342-B9B3-4ABC34940955}" srcOrd="9" destOrd="0" presId="urn:microsoft.com/office/officeart/2005/8/layout/radial5"/>
    <dgm:cxn modelId="{651A99DA-6AC8-4C8B-A4D6-AF93B414BAE5}" type="presParOf" srcId="{1A8C467E-BF3E-4342-B9B3-4ABC34940955}" destId="{EC21675B-F6B1-4EB1-90D0-19401E4E537E}" srcOrd="0" destOrd="0" presId="urn:microsoft.com/office/officeart/2005/8/layout/radial5"/>
    <dgm:cxn modelId="{544B38B0-71DA-49F4-A92F-8B0626EB18A5}" type="presParOf" srcId="{F2C11FD5-4F44-4FED-8086-7B7CBCB062EF}" destId="{793389A3-A77A-4946-AA0B-01CAEB204D21}" srcOrd="10" destOrd="0" presId="urn:microsoft.com/office/officeart/2005/8/layout/radial5"/>
    <dgm:cxn modelId="{739D831F-124C-46E2-949C-75256C8678C4}" type="presParOf" srcId="{F2C11FD5-4F44-4FED-8086-7B7CBCB062EF}" destId="{B829D17D-68D1-42BC-B79B-03DB7D895548}" srcOrd="11" destOrd="0" presId="urn:microsoft.com/office/officeart/2005/8/layout/radial5"/>
    <dgm:cxn modelId="{CC278208-5834-4B25-9F3C-24163A54CDD8}" type="presParOf" srcId="{B829D17D-68D1-42BC-B79B-03DB7D895548}" destId="{C289CDDF-D810-4DD8-B66D-5EE42BB1B05A}" srcOrd="0" destOrd="0" presId="urn:microsoft.com/office/officeart/2005/8/layout/radial5"/>
    <dgm:cxn modelId="{323EA0C9-B178-4DC5-98A5-F7B5F5F7620B}" type="presParOf" srcId="{F2C11FD5-4F44-4FED-8086-7B7CBCB062EF}" destId="{62E3F8C4-A39B-4F43-A7CF-18224BBB8D3D}" srcOrd="12" destOrd="0" presId="urn:microsoft.com/office/officeart/2005/8/layout/radial5"/>
    <dgm:cxn modelId="{3F4F2228-82C8-4176-B499-5EE96CCDCE4B}" type="presParOf" srcId="{F2C11FD5-4F44-4FED-8086-7B7CBCB062EF}" destId="{97971FFA-AD60-4ADE-8A30-B47722D769AD}" srcOrd="13" destOrd="0" presId="urn:microsoft.com/office/officeart/2005/8/layout/radial5"/>
    <dgm:cxn modelId="{B9977A90-0757-490B-B6E2-C60E47FAC466}" type="presParOf" srcId="{97971FFA-AD60-4ADE-8A30-B47722D769AD}" destId="{07D50B6E-2036-4875-AACE-54CCAE8F8DB0}" srcOrd="0" destOrd="0" presId="urn:microsoft.com/office/officeart/2005/8/layout/radial5"/>
    <dgm:cxn modelId="{DC314795-51BD-4276-BC7C-E1AABD46FE35}" type="presParOf" srcId="{F2C11FD5-4F44-4FED-8086-7B7CBCB062EF}" destId="{0F9C1E2B-D7D7-44F5-A28F-92139E528A29}" srcOrd="14" destOrd="0" presId="urn:microsoft.com/office/officeart/2005/8/layout/radial5"/>
    <dgm:cxn modelId="{C5391529-2139-4AA6-AB99-1FED2B019EE0}" type="presParOf" srcId="{F2C11FD5-4F44-4FED-8086-7B7CBCB062EF}" destId="{8A30EE57-848E-42FD-A6F0-E05A911FEC42}" srcOrd="15" destOrd="0" presId="urn:microsoft.com/office/officeart/2005/8/layout/radial5"/>
    <dgm:cxn modelId="{7E561677-2BA9-422B-8B76-7261457EF9D6}" type="presParOf" srcId="{8A30EE57-848E-42FD-A6F0-E05A911FEC42}" destId="{2BBB33B7-EE76-4FC3-8C1E-D467744F1ACC}" srcOrd="0" destOrd="0" presId="urn:microsoft.com/office/officeart/2005/8/layout/radial5"/>
    <dgm:cxn modelId="{DE4D1E2B-527B-457E-9708-220EDD497A0A}" type="presParOf" srcId="{F2C11FD5-4F44-4FED-8086-7B7CBCB062EF}" destId="{51FC08AB-CB11-43CF-9A30-4F5F27961F2E}" srcOrd="16" destOrd="0" presId="urn:microsoft.com/office/officeart/2005/8/layout/radial5"/>
    <dgm:cxn modelId="{A62BE423-E084-4B4E-AF3D-41E3741586E3}" type="presParOf" srcId="{F2C11FD5-4F44-4FED-8086-7B7CBCB062EF}" destId="{7F500F26-91E2-42A4-88E0-1A4FC8C37A49}" srcOrd="17" destOrd="0" presId="urn:microsoft.com/office/officeart/2005/8/layout/radial5"/>
    <dgm:cxn modelId="{E1685E9F-2E75-435E-98C5-339C930C107A}" type="presParOf" srcId="{7F500F26-91E2-42A4-88E0-1A4FC8C37A49}" destId="{3024124F-BC00-467E-A766-4B959BFE32D1}" srcOrd="0" destOrd="0" presId="urn:microsoft.com/office/officeart/2005/8/layout/radial5"/>
    <dgm:cxn modelId="{43E8D6A3-FEAE-4799-8F26-99FF5A8BEE32}" type="presParOf" srcId="{F2C11FD5-4F44-4FED-8086-7B7CBCB062EF}" destId="{926FFB56-A234-446F-950E-0B54083C6B4E}" srcOrd="18" destOrd="0" presId="urn:microsoft.com/office/officeart/2005/8/layout/radial5"/>
    <dgm:cxn modelId="{04F9BE1C-1429-4B9E-A53E-93609C9CE8D8}" type="presParOf" srcId="{F2C11FD5-4F44-4FED-8086-7B7CBCB062EF}" destId="{43381A99-749B-4926-AC20-3BA5D0011BF7}" srcOrd="19" destOrd="0" presId="urn:microsoft.com/office/officeart/2005/8/layout/radial5"/>
    <dgm:cxn modelId="{E63D05B7-FCB2-4DE9-A83D-41CFBB51F2D7}" type="presParOf" srcId="{43381A99-749B-4926-AC20-3BA5D0011BF7}" destId="{C1F0BE15-DF43-4E53-9572-36A84FDDAFF4}" srcOrd="0" destOrd="0" presId="urn:microsoft.com/office/officeart/2005/8/layout/radial5"/>
    <dgm:cxn modelId="{2E381CD0-1DCB-454C-88CB-AA888B2A3E1F}" type="presParOf" srcId="{F2C11FD5-4F44-4FED-8086-7B7CBCB062EF}" destId="{D7E7702D-43BA-472F-A1FE-1FF7A9FB156F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7DADB5-4CB6-4FCB-AF55-BF414FCABEA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BE737E9D-C7B0-4EC7-B253-B37B10B3BEFC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4800" b="1" dirty="0" smtClean="0"/>
            <a:t>5.000 diák nappali képzés</a:t>
          </a:r>
          <a:endParaRPr lang="hu-HU" sz="4800" b="1" dirty="0"/>
        </a:p>
      </dgm:t>
    </dgm:pt>
    <dgm:pt modelId="{67C70EC5-2C77-400E-A284-D215F105E958}" type="parTrans" cxnId="{5D253983-F9F5-45FA-AFCF-9E886E9CC725}">
      <dgm:prSet/>
      <dgm:spPr/>
      <dgm:t>
        <a:bodyPr/>
        <a:lstStyle/>
        <a:p>
          <a:endParaRPr lang="hu-HU"/>
        </a:p>
      </dgm:t>
    </dgm:pt>
    <dgm:pt modelId="{DD757DEC-AD9A-4279-8184-063DB4741837}" type="sibTrans" cxnId="{5D253983-F9F5-45FA-AFCF-9E886E9CC725}">
      <dgm:prSet/>
      <dgm:spPr/>
      <dgm:t>
        <a:bodyPr/>
        <a:lstStyle/>
        <a:p>
          <a:endParaRPr lang="hu-HU"/>
        </a:p>
      </dgm:t>
    </dgm:pt>
    <dgm:pt modelId="{E11FC6D4-0343-4894-BEF4-9D8E0669226C}">
      <dgm:prSet phldrT="[Szöveg]" custT="1"/>
      <dgm:spPr>
        <a:solidFill>
          <a:srgbClr val="006600"/>
        </a:solidFill>
      </dgm:spPr>
      <dgm:t>
        <a:bodyPr/>
        <a:lstStyle/>
        <a:p>
          <a:r>
            <a:rPr lang="hu-HU" sz="4800" b="1" dirty="0" smtClean="0"/>
            <a:t>900 diák esti felnőttoktatás</a:t>
          </a:r>
          <a:endParaRPr lang="hu-HU" sz="4800" b="1" dirty="0"/>
        </a:p>
      </dgm:t>
    </dgm:pt>
    <dgm:pt modelId="{4F745987-19AF-4B97-BC80-3F6A943321B2}" type="parTrans" cxnId="{83686936-EFCF-4F5C-9AC7-3D1B79170302}">
      <dgm:prSet/>
      <dgm:spPr/>
      <dgm:t>
        <a:bodyPr/>
        <a:lstStyle/>
        <a:p>
          <a:endParaRPr lang="hu-HU"/>
        </a:p>
      </dgm:t>
    </dgm:pt>
    <dgm:pt modelId="{C7E939EA-D4C3-4BD3-BC87-B2D9674D9073}" type="sibTrans" cxnId="{83686936-EFCF-4F5C-9AC7-3D1B79170302}">
      <dgm:prSet/>
      <dgm:spPr/>
      <dgm:t>
        <a:bodyPr/>
        <a:lstStyle/>
        <a:p>
          <a:endParaRPr lang="hu-HU"/>
        </a:p>
      </dgm:t>
    </dgm:pt>
    <dgm:pt modelId="{79615E4F-B3F8-4B21-AE5F-5B1D3EE5A295}">
      <dgm:prSet phldrT="[Szöveg]" custT="1"/>
      <dgm:spPr>
        <a:solidFill>
          <a:srgbClr val="000099"/>
        </a:solidFill>
      </dgm:spPr>
      <dgm:t>
        <a:bodyPr/>
        <a:lstStyle/>
        <a:p>
          <a:r>
            <a:rPr lang="hu-HU" sz="4800" b="1" dirty="0" smtClean="0"/>
            <a:t>460 oktató</a:t>
          </a:r>
          <a:endParaRPr lang="hu-HU" sz="4800" b="1" dirty="0"/>
        </a:p>
      </dgm:t>
    </dgm:pt>
    <dgm:pt modelId="{346DFA50-8A85-4538-8987-FA3CDE99AD07}" type="parTrans" cxnId="{81D4B3A8-C540-4016-8BDE-3D3D578487C0}">
      <dgm:prSet/>
      <dgm:spPr/>
      <dgm:t>
        <a:bodyPr/>
        <a:lstStyle/>
        <a:p>
          <a:endParaRPr lang="hu-HU"/>
        </a:p>
      </dgm:t>
    </dgm:pt>
    <dgm:pt modelId="{29D97FB3-8111-4431-8703-937E23A1419E}" type="sibTrans" cxnId="{81D4B3A8-C540-4016-8BDE-3D3D578487C0}">
      <dgm:prSet/>
      <dgm:spPr/>
      <dgm:t>
        <a:bodyPr/>
        <a:lstStyle/>
        <a:p>
          <a:endParaRPr lang="hu-HU"/>
        </a:p>
      </dgm:t>
    </dgm:pt>
    <dgm:pt modelId="{570ED21A-456B-474A-82D9-D4D6F5F62FB3}">
      <dgm:prSet phldrT="[Szöveg]" custT="1"/>
      <dgm:spPr>
        <a:solidFill>
          <a:srgbClr val="0070C0"/>
        </a:solidFill>
      </dgm:spPr>
      <dgm:t>
        <a:bodyPr/>
        <a:lstStyle/>
        <a:p>
          <a:r>
            <a:rPr lang="hu-HU" sz="4800" b="1" dirty="0" smtClean="0"/>
            <a:t>3 város – 10 intézmény</a:t>
          </a:r>
          <a:endParaRPr lang="hu-HU" sz="4800" b="1" dirty="0"/>
        </a:p>
      </dgm:t>
    </dgm:pt>
    <dgm:pt modelId="{203454CA-B38C-4CF5-B326-669C932E2831}" type="parTrans" cxnId="{F8DE7408-F42F-4EAC-B3F5-A847CB0C4EF9}">
      <dgm:prSet/>
      <dgm:spPr/>
      <dgm:t>
        <a:bodyPr/>
        <a:lstStyle/>
        <a:p>
          <a:endParaRPr lang="hu-HU"/>
        </a:p>
      </dgm:t>
    </dgm:pt>
    <dgm:pt modelId="{19E9381B-FD54-4DD3-93F1-7B72A1C9ABDA}" type="sibTrans" cxnId="{F8DE7408-F42F-4EAC-B3F5-A847CB0C4EF9}">
      <dgm:prSet/>
      <dgm:spPr/>
      <dgm:t>
        <a:bodyPr/>
        <a:lstStyle/>
        <a:p>
          <a:endParaRPr lang="hu-HU"/>
        </a:p>
      </dgm:t>
    </dgm:pt>
    <dgm:pt modelId="{8D6A7DC3-42FB-44AA-B1BB-72AC59B3339C}">
      <dgm:prSet phldrT="[Szöveg]" custT="1"/>
      <dgm:spPr>
        <a:solidFill>
          <a:schemeClr val="accent6"/>
        </a:solidFill>
      </dgm:spPr>
      <dgm:t>
        <a:bodyPr/>
        <a:lstStyle/>
        <a:p>
          <a:r>
            <a:rPr lang="hu-HU" sz="4800" b="1" dirty="0" smtClean="0"/>
            <a:t>felnőttképzés változó </a:t>
          </a:r>
          <a:r>
            <a:rPr lang="hu-HU" sz="4800" b="1" dirty="0" err="1" smtClean="0"/>
            <a:t>létsz</a:t>
          </a:r>
          <a:r>
            <a:rPr lang="hu-HU" sz="4800" b="1" dirty="0" smtClean="0"/>
            <a:t>.</a:t>
          </a:r>
          <a:endParaRPr lang="hu-HU" sz="4800" b="1" dirty="0"/>
        </a:p>
      </dgm:t>
    </dgm:pt>
    <dgm:pt modelId="{F2EEB320-D49A-425D-BF71-E991666B023E}" type="parTrans" cxnId="{13072F12-65F7-4105-A63B-2AA6E979A63A}">
      <dgm:prSet/>
      <dgm:spPr/>
      <dgm:t>
        <a:bodyPr/>
        <a:lstStyle/>
        <a:p>
          <a:endParaRPr lang="hu-HU"/>
        </a:p>
      </dgm:t>
    </dgm:pt>
    <dgm:pt modelId="{E0D64BCF-4ECA-4E33-92F0-B813C5AD0350}" type="sibTrans" cxnId="{13072F12-65F7-4105-A63B-2AA6E979A63A}">
      <dgm:prSet/>
      <dgm:spPr/>
      <dgm:t>
        <a:bodyPr/>
        <a:lstStyle/>
        <a:p>
          <a:endParaRPr lang="hu-HU"/>
        </a:p>
      </dgm:t>
    </dgm:pt>
    <dgm:pt modelId="{DE40205A-D5D4-464D-89DF-5BCB27447920}" type="pres">
      <dgm:prSet presAssocID="{6E7DADB5-4CB6-4FCB-AF55-BF414FCABE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9F2412A-E897-46C1-AAEE-1DFB3E1C9783}" type="pres">
      <dgm:prSet presAssocID="{BE737E9D-C7B0-4EC7-B253-B37B10B3BEFC}" presName="parentLin" presStyleCnt="0"/>
      <dgm:spPr/>
    </dgm:pt>
    <dgm:pt modelId="{FC9F144E-A31F-43C3-B7D8-736AF44134D8}" type="pres">
      <dgm:prSet presAssocID="{BE737E9D-C7B0-4EC7-B253-B37B10B3BEFC}" presName="parentLeftMargin" presStyleLbl="node1" presStyleIdx="0" presStyleCnt="5"/>
      <dgm:spPr/>
      <dgm:t>
        <a:bodyPr/>
        <a:lstStyle/>
        <a:p>
          <a:endParaRPr lang="hu-HU"/>
        </a:p>
      </dgm:t>
    </dgm:pt>
    <dgm:pt modelId="{8177E56F-7C3C-4EAA-84E2-6E1044E1B1D8}" type="pres">
      <dgm:prSet presAssocID="{BE737E9D-C7B0-4EC7-B253-B37B10B3BEFC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B588D3-1A5C-4A23-90D9-7F4060D8EF0A}" type="pres">
      <dgm:prSet presAssocID="{BE737E9D-C7B0-4EC7-B253-B37B10B3BEFC}" presName="negativeSpace" presStyleCnt="0"/>
      <dgm:spPr/>
    </dgm:pt>
    <dgm:pt modelId="{789CBC71-019C-4192-9A76-12AEAFC789E0}" type="pres">
      <dgm:prSet presAssocID="{BE737E9D-C7B0-4EC7-B253-B37B10B3BEFC}" presName="childText" presStyleLbl="conFgAcc1" presStyleIdx="0" presStyleCnt="5">
        <dgm:presLayoutVars>
          <dgm:bulletEnabled val="1"/>
        </dgm:presLayoutVars>
      </dgm:prSet>
      <dgm:spPr/>
    </dgm:pt>
    <dgm:pt modelId="{4A4B8B75-3A49-488E-B209-8012E30EF72A}" type="pres">
      <dgm:prSet presAssocID="{DD757DEC-AD9A-4279-8184-063DB4741837}" presName="spaceBetweenRectangles" presStyleCnt="0"/>
      <dgm:spPr/>
    </dgm:pt>
    <dgm:pt modelId="{73916B68-6115-4E99-ADE4-455E15D0D04E}" type="pres">
      <dgm:prSet presAssocID="{E11FC6D4-0343-4894-BEF4-9D8E0669226C}" presName="parentLin" presStyleCnt="0"/>
      <dgm:spPr/>
    </dgm:pt>
    <dgm:pt modelId="{98D4D2B1-5D8F-40CE-954F-7887F917D53E}" type="pres">
      <dgm:prSet presAssocID="{E11FC6D4-0343-4894-BEF4-9D8E0669226C}" presName="parentLeftMargin" presStyleLbl="node1" presStyleIdx="0" presStyleCnt="5"/>
      <dgm:spPr/>
      <dgm:t>
        <a:bodyPr/>
        <a:lstStyle/>
        <a:p>
          <a:endParaRPr lang="hu-HU"/>
        </a:p>
      </dgm:t>
    </dgm:pt>
    <dgm:pt modelId="{91E38C0E-29C1-419D-A47F-3E6B7D6330BE}" type="pres">
      <dgm:prSet presAssocID="{E11FC6D4-0343-4894-BEF4-9D8E0669226C}" presName="parentText" presStyleLbl="node1" presStyleIdx="1" presStyleCnt="5" custScaleX="171697" custLinFactNeighborX="3555" custLinFactNeighborY="-46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0FD4F9-CD6B-4245-B816-13003AEC38D9}" type="pres">
      <dgm:prSet presAssocID="{E11FC6D4-0343-4894-BEF4-9D8E0669226C}" presName="negativeSpace" presStyleCnt="0"/>
      <dgm:spPr/>
    </dgm:pt>
    <dgm:pt modelId="{B09EE3BA-23C6-4F2E-A247-545482F6221D}" type="pres">
      <dgm:prSet presAssocID="{E11FC6D4-0343-4894-BEF4-9D8E0669226C}" presName="childText" presStyleLbl="conFgAcc1" presStyleIdx="1" presStyleCnt="5">
        <dgm:presLayoutVars>
          <dgm:bulletEnabled val="1"/>
        </dgm:presLayoutVars>
      </dgm:prSet>
      <dgm:spPr/>
    </dgm:pt>
    <dgm:pt modelId="{A188E95D-E603-4CA7-9CE9-B0C5652AAA91}" type="pres">
      <dgm:prSet presAssocID="{C7E939EA-D4C3-4BD3-BC87-B2D9674D9073}" presName="spaceBetweenRectangles" presStyleCnt="0"/>
      <dgm:spPr/>
    </dgm:pt>
    <dgm:pt modelId="{4E94A0A6-7BFE-410B-9207-2BEB2E6A9E0D}" type="pres">
      <dgm:prSet presAssocID="{8D6A7DC3-42FB-44AA-B1BB-72AC59B3339C}" presName="parentLin" presStyleCnt="0"/>
      <dgm:spPr/>
    </dgm:pt>
    <dgm:pt modelId="{F35E6656-E2E4-40CA-BCF5-1EE4C150F035}" type="pres">
      <dgm:prSet presAssocID="{8D6A7DC3-42FB-44AA-B1BB-72AC59B3339C}" presName="parentLeftMargin" presStyleLbl="node1" presStyleIdx="1" presStyleCnt="5"/>
      <dgm:spPr/>
      <dgm:t>
        <a:bodyPr/>
        <a:lstStyle/>
        <a:p>
          <a:endParaRPr lang="hu-HU"/>
        </a:p>
      </dgm:t>
    </dgm:pt>
    <dgm:pt modelId="{EE8E8D64-1F2E-4E87-9791-CBC8209BD607}" type="pres">
      <dgm:prSet presAssocID="{8D6A7DC3-42FB-44AA-B1BB-72AC59B3339C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4D9A2B-0FDB-42C7-A06C-C38DD0B91378}" type="pres">
      <dgm:prSet presAssocID="{8D6A7DC3-42FB-44AA-B1BB-72AC59B3339C}" presName="negativeSpace" presStyleCnt="0"/>
      <dgm:spPr/>
    </dgm:pt>
    <dgm:pt modelId="{F98EA75C-71A7-4079-9366-18C76FFF01EE}" type="pres">
      <dgm:prSet presAssocID="{8D6A7DC3-42FB-44AA-B1BB-72AC59B3339C}" presName="childText" presStyleLbl="conFgAcc1" presStyleIdx="2" presStyleCnt="5">
        <dgm:presLayoutVars>
          <dgm:bulletEnabled val="1"/>
        </dgm:presLayoutVars>
      </dgm:prSet>
      <dgm:spPr/>
    </dgm:pt>
    <dgm:pt modelId="{765739DE-16AF-41D7-B7E3-12C38F77657B}" type="pres">
      <dgm:prSet presAssocID="{E0D64BCF-4ECA-4E33-92F0-B813C5AD0350}" presName="spaceBetweenRectangles" presStyleCnt="0"/>
      <dgm:spPr/>
    </dgm:pt>
    <dgm:pt modelId="{C951CA5A-95A3-4E02-A632-9BE2712F948F}" type="pres">
      <dgm:prSet presAssocID="{79615E4F-B3F8-4B21-AE5F-5B1D3EE5A295}" presName="parentLin" presStyleCnt="0"/>
      <dgm:spPr/>
    </dgm:pt>
    <dgm:pt modelId="{C20225F1-5C9E-420C-AFF9-DC283F876482}" type="pres">
      <dgm:prSet presAssocID="{79615E4F-B3F8-4B21-AE5F-5B1D3EE5A295}" presName="parentLeftMargin" presStyleLbl="node1" presStyleIdx="2" presStyleCnt="5"/>
      <dgm:spPr/>
      <dgm:t>
        <a:bodyPr/>
        <a:lstStyle/>
        <a:p>
          <a:endParaRPr lang="hu-HU"/>
        </a:p>
      </dgm:t>
    </dgm:pt>
    <dgm:pt modelId="{6AE53EE3-620A-48F1-8D1F-BC8A3AD4721C}" type="pres">
      <dgm:prSet presAssocID="{79615E4F-B3F8-4B21-AE5F-5B1D3EE5A295}" presName="parentText" presStyleLbl="node1" presStyleIdx="3" presStyleCnt="5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D8F1CF-CE0F-4ECD-839A-B6D123531DA2}" type="pres">
      <dgm:prSet presAssocID="{79615E4F-B3F8-4B21-AE5F-5B1D3EE5A295}" presName="negativeSpace" presStyleCnt="0"/>
      <dgm:spPr/>
    </dgm:pt>
    <dgm:pt modelId="{DA3A1B7A-D129-49D0-815D-F68E4BD38E59}" type="pres">
      <dgm:prSet presAssocID="{79615E4F-B3F8-4B21-AE5F-5B1D3EE5A295}" presName="childText" presStyleLbl="conFgAcc1" presStyleIdx="3" presStyleCnt="5">
        <dgm:presLayoutVars>
          <dgm:bulletEnabled val="1"/>
        </dgm:presLayoutVars>
      </dgm:prSet>
      <dgm:spPr/>
    </dgm:pt>
    <dgm:pt modelId="{D69D8318-CADB-45E1-B817-3DE9E400030B}" type="pres">
      <dgm:prSet presAssocID="{29D97FB3-8111-4431-8703-937E23A1419E}" presName="spaceBetweenRectangles" presStyleCnt="0"/>
      <dgm:spPr/>
    </dgm:pt>
    <dgm:pt modelId="{E4C06840-C678-4D8B-ACEE-541EEECAC3CC}" type="pres">
      <dgm:prSet presAssocID="{570ED21A-456B-474A-82D9-D4D6F5F62FB3}" presName="parentLin" presStyleCnt="0"/>
      <dgm:spPr/>
    </dgm:pt>
    <dgm:pt modelId="{23D41D6A-EAB1-497B-A392-C25A4B353F0D}" type="pres">
      <dgm:prSet presAssocID="{570ED21A-456B-474A-82D9-D4D6F5F62FB3}" presName="parentLeftMargin" presStyleLbl="node1" presStyleIdx="3" presStyleCnt="5"/>
      <dgm:spPr/>
      <dgm:t>
        <a:bodyPr/>
        <a:lstStyle/>
        <a:p>
          <a:endParaRPr lang="hu-HU"/>
        </a:p>
      </dgm:t>
    </dgm:pt>
    <dgm:pt modelId="{49BD7E08-7B09-43D0-9A5F-04538FA53D43}" type="pres">
      <dgm:prSet presAssocID="{570ED21A-456B-474A-82D9-D4D6F5F62FB3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B79F23-0F66-442A-9BB7-35B5B53F9EA0}" type="pres">
      <dgm:prSet presAssocID="{570ED21A-456B-474A-82D9-D4D6F5F62FB3}" presName="negativeSpace" presStyleCnt="0"/>
      <dgm:spPr/>
    </dgm:pt>
    <dgm:pt modelId="{59E2C36A-AE3D-40FA-81CF-8FBFEF9A58AB}" type="pres">
      <dgm:prSet presAssocID="{570ED21A-456B-474A-82D9-D4D6F5F62FB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A5AF168-140C-4DA6-BF06-899FAB6E537B}" type="presOf" srcId="{8D6A7DC3-42FB-44AA-B1BB-72AC59B3339C}" destId="{F35E6656-E2E4-40CA-BCF5-1EE4C150F035}" srcOrd="0" destOrd="0" presId="urn:microsoft.com/office/officeart/2005/8/layout/list1"/>
    <dgm:cxn modelId="{81D4B3A8-C540-4016-8BDE-3D3D578487C0}" srcId="{6E7DADB5-4CB6-4FCB-AF55-BF414FCABEA8}" destId="{79615E4F-B3F8-4B21-AE5F-5B1D3EE5A295}" srcOrd="3" destOrd="0" parTransId="{346DFA50-8A85-4538-8987-FA3CDE99AD07}" sibTransId="{29D97FB3-8111-4431-8703-937E23A1419E}"/>
    <dgm:cxn modelId="{FDBE114F-BA98-4D15-9414-014EA45F833D}" type="presOf" srcId="{570ED21A-456B-474A-82D9-D4D6F5F62FB3}" destId="{23D41D6A-EAB1-497B-A392-C25A4B353F0D}" srcOrd="0" destOrd="0" presId="urn:microsoft.com/office/officeart/2005/8/layout/list1"/>
    <dgm:cxn modelId="{02413914-4299-4845-881D-10E095492A31}" type="presOf" srcId="{8D6A7DC3-42FB-44AA-B1BB-72AC59B3339C}" destId="{EE8E8D64-1F2E-4E87-9791-CBC8209BD607}" srcOrd="1" destOrd="0" presId="urn:microsoft.com/office/officeart/2005/8/layout/list1"/>
    <dgm:cxn modelId="{1344B248-5D92-40B3-ACB1-6AE1F61E4AE8}" type="presOf" srcId="{79615E4F-B3F8-4B21-AE5F-5B1D3EE5A295}" destId="{C20225F1-5C9E-420C-AFF9-DC283F876482}" srcOrd="0" destOrd="0" presId="urn:microsoft.com/office/officeart/2005/8/layout/list1"/>
    <dgm:cxn modelId="{F1751A32-8ABF-46B7-B155-6BA64871E5F2}" type="presOf" srcId="{6E7DADB5-4CB6-4FCB-AF55-BF414FCABEA8}" destId="{DE40205A-D5D4-464D-89DF-5BCB27447920}" srcOrd="0" destOrd="0" presId="urn:microsoft.com/office/officeart/2005/8/layout/list1"/>
    <dgm:cxn modelId="{F8DE7408-F42F-4EAC-B3F5-A847CB0C4EF9}" srcId="{6E7DADB5-4CB6-4FCB-AF55-BF414FCABEA8}" destId="{570ED21A-456B-474A-82D9-D4D6F5F62FB3}" srcOrd="4" destOrd="0" parTransId="{203454CA-B38C-4CF5-B326-669C932E2831}" sibTransId="{19E9381B-FD54-4DD3-93F1-7B72A1C9ABDA}"/>
    <dgm:cxn modelId="{68C943AE-44C7-4011-BA48-5101E340619A}" type="presOf" srcId="{BE737E9D-C7B0-4EC7-B253-B37B10B3BEFC}" destId="{FC9F144E-A31F-43C3-B7D8-736AF44134D8}" srcOrd="0" destOrd="0" presId="urn:microsoft.com/office/officeart/2005/8/layout/list1"/>
    <dgm:cxn modelId="{13072F12-65F7-4105-A63B-2AA6E979A63A}" srcId="{6E7DADB5-4CB6-4FCB-AF55-BF414FCABEA8}" destId="{8D6A7DC3-42FB-44AA-B1BB-72AC59B3339C}" srcOrd="2" destOrd="0" parTransId="{F2EEB320-D49A-425D-BF71-E991666B023E}" sibTransId="{E0D64BCF-4ECA-4E33-92F0-B813C5AD0350}"/>
    <dgm:cxn modelId="{F34EE2D0-FFC8-4D75-87C4-781DC16F34CB}" type="presOf" srcId="{E11FC6D4-0343-4894-BEF4-9D8E0669226C}" destId="{98D4D2B1-5D8F-40CE-954F-7887F917D53E}" srcOrd="0" destOrd="0" presId="urn:microsoft.com/office/officeart/2005/8/layout/list1"/>
    <dgm:cxn modelId="{B6A8DC2A-682A-4EB1-895C-10B54C28D115}" type="presOf" srcId="{E11FC6D4-0343-4894-BEF4-9D8E0669226C}" destId="{91E38C0E-29C1-419D-A47F-3E6B7D6330BE}" srcOrd="1" destOrd="0" presId="urn:microsoft.com/office/officeart/2005/8/layout/list1"/>
    <dgm:cxn modelId="{09DE6C72-2F68-4D21-86A7-AEA24E227CDC}" type="presOf" srcId="{570ED21A-456B-474A-82D9-D4D6F5F62FB3}" destId="{49BD7E08-7B09-43D0-9A5F-04538FA53D43}" srcOrd="1" destOrd="0" presId="urn:microsoft.com/office/officeart/2005/8/layout/list1"/>
    <dgm:cxn modelId="{83686936-EFCF-4F5C-9AC7-3D1B79170302}" srcId="{6E7DADB5-4CB6-4FCB-AF55-BF414FCABEA8}" destId="{E11FC6D4-0343-4894-BEF4-9D8E0669226C}" srcOrd="1" destOrd="0" parTransId="{4F745987-19AF-4B97-BC80-3F6A943321B2}" sibTransId="{C7E939EA-D4C3-4BD3-BC87-B2D9674D9073}"/>
    <dgm:cxn modelId="{7F92BD22-C0B7-40C8-9FDD-B4949A18B563}" type="presOf" srcId="{79615E4F-B3F8-4B21-AE5F-5B1D3EE5A295}" destId="{6AE53EE3-620A-48F1-8D1F-BC8A3AD4721C}" srcOrd="1" destOrd="0" presId="urn:microsoft.com/office/officeart/2005/8/layout/list1"/>
    <dgm:cxn modelId="{9F19BC06-7C72-4A1E-839A-B448A59F6648}" type="presOf" srcId="{BE737E9D-C7B0-4EC7-B253-B37B10B3BEFC}" destId="{8177E56F-7C3C-4EAA-84E2-6E1044E1B1D8}" srcOrd="1" destOrd="0" presId="urn:microsoft.com/office/officeart/2005/8/layout/list1"/>
    <dgm:cxn modelId="{5D253983-F9F5-45FA-AFCF-9E886E9CC725}" srcId="{6E7DADB5-4CB6-4FCB-AF55-BF414FCABEA8}" destId="{BE737E9D-C7B0-4EC7-B253-B37B10B3BEFC}" srcOrd="0" destOrd="0" parTransId="{67C70EC5-2C77-400E-A284-D215F105E958}" sibTransId="{DD757DEC-AD9A-4279-8184-063DB4741837}"/>
    <dgm:cxn modelId="{A50EDF43-7A15-4166-B1E7-E1672C5DB8D4}" type="presParOf" srcId="{DE40205A-D5D4-464D-89DF-5BCB27447920}" destId="{D9F2412A-E897-46C1-AAEE-1DFB3E1C9783}" srcOrd="0" destOrd="0" presId="urn:microsoft.com/office/officeart/2005/8/layout/list1"/>
    <dgm:cxn modelId="{DA66CA35-5B75-468B-94C8-FB925BD8F09A}" type="presParOf" srcId="{D9F2412A-E897-46C1-AAEE-1DFB3E1C9783}" destId="{FC9F144E-A31F-43C3-B7D8-736AF44134D8}" srcOrd="0" destOrd="0" presId="urn:microsoft.com/office/officeart/2005/8/layout/list1"/>
    <dgm:cxn modelId="{4AD42696-4FC2-42A6-B9AD-51BF5CA35196}" type="presParOf" srcId="{D9F2412A-E897-46C1-AAEE-1DFB3E1C9783}" destId="{8177E56F-7C3C-4EAA-84E2-6E1044E1B1D8}" srcOrd="1" destOrd="0" presId="urn:microsoft.com/office/officeart/2005/8/layout/list1"/>
    <dgm:cxn modelId="{FB7FFFE9-3562-4270-9219-E77FD6261912}" type="presParOf" srcId="{DE40205A-D5D4-464D-89DF-5BCB27447920}" destId="{54B588D3-1A5C-4A23-90D9-7F4060D8EF0A}" srcOrd="1" destOrd="0" presId="urn:microsoft.com/office/officeart/2005/8/layout/list1"/>
    <dgm:cxn modelId="{894E6369-E07A-43EA-871B-22259C546175}" type="presParOf" srcId="{DE40205A-D5D4-464D-89DF-5BCB27447920}" destId="{789CBC71-019C-4192-9A76-12AEAFC789E0}" srcOrd="2" destOrd="0" presId="urn:microsoft.com/office/officeart/2005/8/layout/list1"/>
    <dgm:cxn modelId="{0E19AB64-1C67-473B-A4FE-0C9AB4C46498}" type="presParOf" srcId="{DE40205A-D5D4-464D-89DF-5BCB27447920}" destId="{4A4B8B75-3A49-488E-B209-8012E30EF72A}" srcOrd="3" destOrd="0" presId="urn:microsoft.com/office/officeart/2005/8/layout/list1"/>
    <dgm:cxn modelId="{CF5894A5-5745-464A-B96A-0E91B0F1DC3D}" type="presParOf" srcId="{DE40205A-D5D4-464D-89DF-5BCB27447920}" destId="{73916B68-6115-4E99-ADE4-455E15D0D04E}" srcOrd="4" destOrd="0" presId="urn:microsoft.com/office/officeart/2005/8/layout/list1"/>
    <dgm:cxn modelId="{47FB8C7D-5785-45E6-8CDA-213E919FC507}" type="presParOf" srcId="{73916B68-6115-4E99-ADE4-455E15D0D04E}" destId="{98D4D2B1-5D8F-40CE-954F-7887F917D53E}" srcOrd="0" destOrd="0" presId="urn:microsoft.com/office/officeart/2005/8/layout/list1"/>
    <dgm:cxn modelId="{042A8E53-2B12-4339-A5B9-0902D9C81358}" type="presParOf" srcId="{73916B68-6115-4E99-ADE4-455E15D0D04E}" destId="{91E38C0E-29C1-419D-A47F-3E6B7D6330BE}" srcOrd="1" destOrd="0" presId="urn:microsoft.com/office/officeart/2005/8/layout/list1"/>
    <dgm:cxn modelId="{726FF59B-6EB9-4119-9F68-B4D9952508B3}" type="presParOf" srcId="{DE40205A-D5D4-464D-89DF-5BCB27447920}" destId="{F50FD4F9-CD6B-4245-B816-13003AEC38D9}" srcOrd="5" destOrd="0" presId="urn:microsoft.com/office/officeart/2005/8/layout/list1"/>
    <dgm:cxn modelId="{8AE2C210-00FF-4E51-974A-731E55F849FD}" type="presParOf" srcId="{DE40205A-D5D4-464D-89DF-5BCB27447920}" destId="{B09EE3BA-23C6-4F2E-A247-545482F6221D}" srcOrd="6" destOrd="0" presId="urn:microsoft.com/office/officeart/2005/8/layout/list1"/>
    <dgm:cxn modelId="{066EFF55-4C45-43C2-A298-CF9A92C27BC8}" type="presParOf" srcId="{DE40205A-D5D4-464D-89DF-5BCB27447920}" destId="{A188E95D-E603-4CA7-9CE9-B0C5652AAA91}" srcOrd="7" destOrd="0" presId="urn:microsoft.com/office/officeart/2005/8/layout/list1"/>
    <dgm:cxn modelId="{EEFF2DE5-C30C-4934-93A6-FBCFECA8C970}" type="presParOf" srcId="{DE40205A-D5D4-464D-89DF-5BCB27447920}" destId="{4E94A0A6-7BFE-410B-9207-2BEB2E6A9E0D}" srcOrd="8" destOrd="0" presId="urn:microsoft.com/office/officeart/2005/8/layout/list1"/>
    <dgm:cxn modelId="{501C026A-E959-4B65-AF37-5BB9E242D9D8}" type="presParOf" srcId="{4E94A0A6-7BFE-410B-9207-2BEB2E6A9E0D}" destId="{F35E6656-E2E4-40CA-BCF5-1EE4C150F035}" srcOrd="0" destOrd="0" presId="urn:microsoft.com/office/officeart/2005/8/layout/list1"/>
    <dgm:cxn modelId="{0E571842-A14F-4FDD-9453-80A89BA6F83C}" type="presParOf" srcId="{4E94A0A6-7BFE-410B-9207-2BEB2E6A9E0D}" destId="{EE8E8D64-1F2E-4E87-9791-CBC8209BD607}" srcOrd="1" destOrd="0" presId="urn:microsoft.com/office/officeart/2005/8/layout/list1"/>
    <dgm:cxn modelId="{F59AC8F6-46A7-4233-ABFA-78620995E3A1}" type="presParOf" srcId="{DE40205A-D5D4-464D-89DF-5BCB27447920}" destId="{964D9A2B-0FDB-42C7-A06C-C38DD0B91378}" srcOrd="9" destOrd="0" presId="urn:microsoft.com/office/officeart/2005/8/layout/list1"/>
    <dgm:cxn modelId="{657A9EEB-4B26-4AA7-913E-8E347CE7D53C}" type="presParOf" srcId="{DE40205A-D5D4-464D-89DF-5BCB27447920}" destId="{F98EA75C-71A7-4079-9366-18C76FFF01EE}" srcOrd="10" destOrd="0" presId="urn:microsoft.com/office/officeart/2005/8/layout/list1"/>
    <dgm:cxn modelId="{D41221BD-9ED8-4B45-8262-1428915D9C79}" type="presParOf" srcId="{DE40205A-D5D4-464D-89DF-5BCB27447920}" destId="{765739DE-16AF-41D7-B7E3-12C38F77657B}" srcOrd="11" destOrd="0" presId="urn:microsoft.com/office/officeart/2005/8/layout/list1"/>
    <dgm:cxn modelId="{D247C4E6-4A91-4D4B-8513-E48400768D65}" type="presParOf" srcId="{DE40205A-D5D4-464D-89DF-5BCB27447920}" destId="{C951CA5A-95A3-4E02-A632-9BE2712F948F}" srcOrd="12" destOrd="0" presId="urn:microsoft.com/office/officeart/2005/8/layout/list1"/>
    <dgm:cxn modelId="{64D6403B-346D-488D-85B3-58EBC9617D19}" type="presParOf" srcId="{C951CA5A-95A3-4E02-A632-9BE2712F948F}" destId="{C20225F1-5C9E-420C-AFF9-DC283F876482}" srcOrd="0" destOrd="0" presId="urn:microsoft.com/office/officeart/2005/8/layout/list1"/>
    <dgm:cxn modelId="{204A5BBE-B137-4DCE-B1DA-637844558D0C}" type="presParOf" srcId="{C951CA5A-95A3-4E02-A632-9BE2712F948F}" destId="{6AE53EE3-620A-48F1-8D1F-BC8A3AD4721C}" srcOrd="1" destOrd="0" presId="urn:microsoft.com/office/officeart/2005/8/layout/list1"/>
    <dgm:cxn modelId="{D651A8AA-79D1-49A2-B5C9-AEF488FDCF73}" type="presParOf" srcId="{DE40205A-D5D4-464D-89DF-5BCB27447920}" destId="{1ED8F1CF-CE0F-4ECD-839A-B6D123531DA2}" srcOrd="13" destOrd="0" presId="urn:microsoft.com/office/officeart/2005/8/layout/list1"/>
    <dgm:cxn modelId="{F4A90DDA-CDC6-4382-845D-8AEA1EF3F668}" type="presParOf" srcId="{DE40205A-D5D4-464D-89DF-5BCB27447920}" destId="{DA3A1B7A-D129-49D0-815D-F68E4BD38E59}" srcOrd="14" destOrd="0" presId="urn:microsoft.com/office/officeart/2005/8/layout/list1"/>
    <dgm:cxn modelId="{E5D50F02-2B70-4164-9309-DEEB70EEB837}" type="presParOf" srcId="{DE40205A-D5D4-464D-89DF-5BCB27447920}" destId="{D69D8318-CADB-45E1-B817-3DE9E400030B}" srcOrd="15" destOrd="0" presId="urn:microsoft.com/office/officeart/2005/8/layout/list1"/>
    <dgm:cxn modelId="{30A93E23-2405-4BDA-92C2-6B8F15E5C693}" type="presParOf" srcId="{DE40205A-D5D4-464D-89DF-5BCB27447920}" destId="{E4C06840-C678-4D8B-ACEE-541EEECAC3CC}" srcOrd="16" destOrd="0" presId="urn:microsoft.com/office/officeart/2005/8/layout/list1"/>
    <dgm:cxn modelId="{0B23990B-FBC9-4B52-8539-3983CA82592A}" type="presParOf" srcId="{E4C06840-C678-4D8B-ACEE-541EEECAC3CC}" destId="{23D41D6A-EAB1-497B-A392-C25A4B353F0D}" srcOrd="0" destOrd="0" presId="urn:microsoft.com/office/officeart/2005/8/layout/list1"/>
    <dgm:cxn modelId="{E783114E-C060-49D3-AFD2-3BB4082B7AD5}" type="presParOf" srcId="{E4C06840-C678-4D8B-ACEE-541EEECAC3CC}" destId="{49BD7E08-7B09-43D0-9A5F-04538FA53D43}" srcOrd="1" destOrd="0" presId="urn:microsoft.com/office/officeart/2005/8/layout/list1"/>
    <dgm:cxn modelId="{3DDB6A4D-3B20-4140-99AD-748DBECF08D6}" type="presParOf" srcId="{DE40205A-D5D4-464D-89DF-5BCB27447920}" destId="{A8B79F23-0F66-442A-9BB7-35B5B53F9EA0}" srcOrd="17" destOrd="0" presId="urn:microsoft.com/office/officeart/2005/8/layout/list1"/>
    <dgm:cxn modelId="{9357D072-7D08-4AA3-97CD-5B4C796B460D}" type="presParOf" srcId="{DE40205A-D5D4-464D-89DF-5BCB27447920}" destId="{59E2C36A-AE3D-40FA-81CF-8FBFEF9A58A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BB127-F1EA-4DE7-8DCD-C3BE92F61035}">
      <dsp:nvSpPr>
        <dsp:cNvPr id="0" name=""/>
        <dsp:cNvSpPr/>
      </dsp:nvSpPr>
      <dsp:spPr>
        <a:xfrm>
          <a:off x="3038109" y="2069226"/>
          <a:ext cx="1292261" cy="129226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1" kern="1200" dirty="0" smtClean="0">
              <a:solidFill>
                <a:schemeClr val="tx1"/>
              </a:solidFill>
            </a:rPr>
            <a:t>ZSZC</a:t>
          </a:r>
          <a:endParaRPr lang="hu-HU" sz="3300" b="1" kern="1200" dirty="0">
            <a:solidFill>
              <a:schemeClr val="tx1"/>
            </a:solidFill>
          </a:endParaRPr>
        </a:p>
      </dsp:txBody>
      <dsp:txXfrm>
        <a:off x="3227356" y="2258473"/>
        <a:ext cx="913767" cy="913767"/>
      </dsp:txXfrm>
    </dsp:sp>
    <dsp:sp modelId="{9A3F874D-4EB0-46E8-8DCA-1C00EF4C4BC0}">
      <dsp:nvSpPr>
        <dsp:cNvPr id="0" name=""/>
        <dsp:cNvSpPr/>
      </dsp:nvSpPr>
      <dsp:spPr>
        <a:xfrm rot="16237606">
          <a:off x="3449630" y="1398256"/>
          <a:ext cx="493228" cy="439368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/>
        </a:p>
      </dsp:txBody>
      <dsp:txXfrm>
        <a:off x="3514814" y="1552031"/>
        <a:ext cx="361418" cy="263620"/>
      </dsp:txXfrm>
    </dsp:sp>
    <dsp:sp modelId="{0CFB6E75-F99A-4011-80AC-D31B8A2AE0B4}">
      <dsp:nvSpPr>
        <dsp:cNvPr id="0" name=""/>
        <dsp:cNvSpPr/>
      </dsp:nvSpPr>
      <dsp:spPr>
        <a:xfrm>
          <a:off x="3190237" y="104922"/>
          <a:ext cx="1033808" cy="103380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kern="1200" dirty="0" smtClean="0"/>
            <a:t>01</a:t>
          </a:r>
          <a:endParaRPr lang="hu-HU" sz="4000" b="1" kern="1200" dirty="0"/>
        </a:p>
      </dsp:txBody>
      <dsp:txXfrm>
        <a:off x="3341635" y="256320"/>
        <a:ext cx="731012" cy="731012"/>
      </dsp:txXfrm>
    </dsp:sp>
    <dsp:sp modelId="{FDF1EBBE-47DD-4D9F-B76B-076E597D9131}">
      <dsp:nvSpPr>
        <dsp:cNvPr id="0" name=""/>
        <dsp:cNvSpPr/>
      </dsp:nvSpPr>
      <dsp:spPr>
        <a:xfrm rot="18360000">
          <a:off x="4084417" y="1574408"/>
          <a:ext cx="538321" cy="439368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/>
        </a:p>
      </dsp:txBody>
      <dsp:txXfrm>
        <a:off x="4111584" y="1715600"/>
        <a:ext cx="406511" cy="263620"/>
      </dsp:txXfrm>
    </dsp:sp>
    <dsp:sp modelId="{AF94C086-13E9-417B-963E-AE59FD6407C1}">
      <dsp:nvSpPr>
        <dsp:cNvPr id="0" name=""/>
        <dsp:cNvSpPr/>
      </dsp:nvSpPr>
      <dsp:spPr>
        <a:xfrm>
          <a:off x="4447963" y="435818"/>
          <a:ext cx="1033808" cy="1033808"/>
        </a:xfrm>
        <a:prstGeom prst="ellipse">
          <a:avLst/>
        </a:prstGeom>
        <a:gradFill rotWithShape="0">
          <a:gsLst>
            <a:gs pos="0">
              <a:srgbClr val="FF0000"/>
            </a:gs>
            <a:gs pos="80000">
              <a:schemeClr val="accent2">
                <a:shade val="93000"/>
                <a:satMod val="130000"/>
              </a:schemeClr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1" kern="1200" dirty="0" smtClean="0"/>
            <a:t>02</a:t>
          </a:r>
          <a:endParaRPr lang="hu-HU" sz="3300" b="1" kern="1200" dirty="0"/>
        </a:p>
      </dsp:txBody>
      <dsp:txXfrm>
        <a:off x="4599361" y="587216"/>
        <a:ext cx="731012" cy="731012"/>
      </dsp:txXfrm>
    </dsp:sp>
    <dsp:sp modelId="{0EC6DEE6-3DE4-4920-817D-6640E10931CF}">
      <dsp:nvSpPr>
        <dsp:cNvPr id="0" name=""/>
        <dsp:cNvSpPr/>
      </dsp:nvSpPr>
      <dsp:spPr>
        <a:xfrm rot="20520000">
          <a:off x="4498090" y="2143781"/>
          <a:ext cx="538321" cy="439368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/>
        </a:p>
      </dsp:txBody>
      <dsp:txXfrm>
        <a:off x="4501316" y="2252021"/>
        <a:ext cx="406511" cy="263620"/>
      </dsp:txXfrm>
    </dsp:sp>
    <dsp:sp modelId="{5A72241F-4126-49A7-BF44-5A3E06A39BC4}">
      <dsp:nvSpPr>
        <dsp:cNvPr id="0" name=""/>
        <dsp:cNvSpPr/>
      </dsp:nvSpPr>
      <dsp:spPr>
        <a:xfrm>
          <a:off x="5239435" y="1525186"/>
          <a:ext cx="1033808" cy="103380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1" kern="1200" dirty="0" smtClean="0"/>
            <a:t>03</a:t>
          </a:r>
          <a:endParaRPr lang="hu-HU" sz="3300" b="1" kern="1200" dirty="0"/>
        </a:p>
      </dsp:txBody>
      <dsp:txXfrm>
        <a:off x="5390833" y="1676584"/>
        <a:ext cx="731012" cy="731012"/>
      </dsp:txXfrm>
    </dsp:sp>
    <dsp:sp modelId="{53F3D8DC-A6E0-431C-8B72-A70575301665}">
      <dsp:nvSpPr>
        <dsp:cNvPr id="0" name=""/>
        <dsp:cNvSpPr/>
      </dsp:nvSpPr>
      <dsp:spPr>
        <a:xfrm rot="1080000">
          <a:off x="4498090" y="2847564"/>
          <a:ext cx="538321" cy="439368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/>
        </a:p>
      </dsp:txBody>
      <dsp:txXfrm>
        <a:off x="4501316" y="2915072"/>
        <a:ext cx="406511" cy="263620"/>
      </dsp:txXfrm>
    </dsp:sp>
    <dsp:sp modelId="{650C7971-D029-4CAB-9B1A-1D68C01990F4}">
      <dsp:nvSpPr>
        <dsp:cNvPr id="0" name=""/>
        <dsp:cNvSpPr/>
      </dsp:nvSpPr>
      <dsp:spPr>
        <a:xfrm>
          <a:off x="5239435" y="2871718"/>
          <a:ext cx="1033808" cy="1033808"/>
        </a:xfrm>
        <a:prstGeom prst="ellipse">
          <a:avLst/>
        </a:prstGeom>
        <a:gradFill rotWithShape="0">
          <a:gsLst>
            <a:gs pos="0">
              <a:srgbClr val="FFC000"/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1" kern="1200" dirty="0" smtClean="0"/>
            <a:t>04</a:t>
          </a:r>
          <a:endParaRPr lang="hu-HU" sz="3300" b="1" kern="1200" dirty="0"/>
        </a:p>
      </dsp:txBody>
      <dsp:txXfrm>
        <a:off x="5390833" y="3023116"/>
        <a:ext cx="731012" cy="731012"/>
      </dsp:txXfrm>
    </dsp:sp>
    <dsp:sp modelId="{1A8C467E-BF3E-4342-B9B3-4ABC34940955}">
      <dsp:nvSpPr>
        <dsp:cNvPr id="0" name=""/>
        <dsp:cNvSpPr/>
      </dsp:nvSpPr>
      <dsp:spPr>
        <a:xfrm rot="3240000">
          <a:off x="4084417" y="3416936"/>
          <a:ext cx="538321" cy="439368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/>
        </a:p>
      </dsp:txBody>
      <dsp:txXfrm>
        <a:off x="4111584" y="3451492"/>
        <a:ext cx="406511" cy="263620"/>
      </dsp:txXfrm>
    </dsp:sp>
    <dsp:sp modelId="{793389A3-A77A-4946-AA0B-01CAEB204D21}">
      <dsp:nvSpPr>
        <dsp:cNvPr id="0" name=""/>
        <dsp:cNvSpPr/>
      </dsp:nvSpPr>
      <dsp:spPr>
        <a:xfrm>
          <a:off x="4447963" y="3961086"/>
          <a:ext cx="1033808" cy="103380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1" kern="1200" dirty="0" smtClean="0"/>
            <a:t>05</a:t>
          </a:r>
          <a:endParaRPr lang="hu-HU" sz="3300" b="1" kern="1200" dirty="0"/>
        </a:p>
      </dsp:txBody>
      <dsp:txXfrm>
        <a:off x="4599361" y="4112484"/>
        <a:ext cx="731012" cy="731012"/>
      </dsp:txXfrm>
    </dsp:sp>
    <dsp:sp modelId="{B829D17D-68D1-42BC-B79B-03DB7D895548}">
      <dsp:nvSpPr>
        <dsp:cNvPr id="0" name=""/>
        <dsp:cNvSpPr/>
      </dsp:nvSpPr>
      <dsp:spPr>
        <a:xfrm rot="5400000">
          <a:off x="3415079" y="3634417"/>
          <a:ext cx="538321" cy="439368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/>
        </a:p>
      </dsp:txBody>
      <dsp:txXfrm>
        <a:off x="3480984" y="3656386"/>
        <a:ext cx="406511" cy="263620"/>
      </dsp:txXfrm>
    </dsp:sp>
    <dsp:sp modelId="{62E3F8C4-A39B-4F43-A7CF-18224BBB8D3D}">
      <dsp:nvSpPr>
        <dsp:cNvPr id="0" name=""/>
        <dsp:cNvSpPr/>
      </dsp:nvSpPr>
      <dsp:spPr>
        <a:xfrm>
          <a:off x="3167335" y="4377187"/>
          <a:ext cx="1033808" cy="1033808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1" kern="1200" dirty="0" smtClean="0"/>
            <a:t>06</a:t>
          </a:r>
          <a:endParaRPr lang="hu-HU" sz="3300" b="1" kern="1200" dirty="0"/>
        </a:p>
      </dsp:txBody>
      <dsp:txXfrm>
        <a:off x="3318733" y="4528585"/>
        <a:ext cx="731012" cy="731012"/>
      </dsp:txXfrm>
    </dsp:sp>
    <dsp:sp modelId="{97971FFA-AD60-4ADE-8A30-B47722D769AD}">
      <dsp:nvSpPr>
        <dsp:cNvPr id="0" name=""/>
        <dsp:cNvSpPr/>
      </dsp:nvSpPr>
      <dsp:spPr>
        <a:xfrm rot="7560000">
          <a:off x="2745741" y="3416936"/>
          <a:ext cx="538321" cy="439368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/>
        </a:p>
      </dsp:txBody>
      <dsp:txXfrm rot="10800000">
        <a:off x="2850384" y="3451492"/>
        <a:ext cx="406511" cy="263620"/>
      </dsp:txXfrm>
    </dsp:sp>
    <dsp:sp modelId="{0F9C1E2B-D7D7-44F5-A28F-92139E528A29}">
      <dsp:nvSpPr>
        <dsp:cNvPr id="0" name=""/>
        <dsp:cNvSpPr/>
      </dsp:nvSpPr>
      <dsp:spPr>
        <a:xfrm>
          <a:off x="1886707" y="3961086"/>
          <a:ext cx="1033808" cy="1033808"/>
        </a:xfrm>
        <a:prstGeom prst="ellips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1" kern="1200" dirty="0" smtClean="0"/>
            <a:t>07</a:t>
          </a:r>
          <a:endParaRPr lang="hu-HU" sz="3300" b="1" kern="1200" dirty="0"/>
        </a:p>
      </dsp:txBody>
      <dsp:txXfrm>
        <a:off x="2038105" y="4112484"/>
        <a:ext cx="731012" cy="731012"/>
      </dsp:txXfrm>
    </dsp:sp>
    <dsp:sp modelId="{8A30EE57-848E-42FD-A6F0-E05A911FEC42}">
      <dsp:nvSpPr>
        <dsp:cNvPr id="0" name=""/>
        <dsp:cNvSpPr/>
      </dsp:nvSpPr>
      <dsp:spPr>
        <a:xfrm rot="9720000">
          <a:off x="2332068" y="2847564"/>
          <a:ext cx="538321" cy="439368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/>
        </a:p>
      </dsp:txBody>
      <dsp:txXfrm rot="10800000">
        <a:off x="2460652" y="2915072"/>
        <a:ext cx="406511" cy="263620"/>
      </dsp:txXfrm>
    </dsp:sp>
    <dsp:sp modelId="{51FC08AB-CB11-43CF-9A30-4F5F27961F2E}">
      <dsp:nvSpPr>
        <dsp:cNvPr id="0" name=""/>
        <dsp:cNvSpPr/>
      </dsp:nvSpPr>
      <dsp:spPr>
        <a:xfrm>
          <a:off x="1095235" y="2871718"/>
          <a:ext cx="1033808" cy="1033808"/>
        </a:xfrm>
        <a:prstGeom prst="ellipse">
          <a:avLst/>
        </a:prstGeom>
        <a:gradFill rotWithShape="0">
          <a:gsLst>
            <a:gs pos="0">
              <a:srgbClr val="000099"/>
            </a:gs>
            <a:gs pos="80000">
              <a:schemeClr val="dk1">
                <a:shade val="93000"/>
                <a:satMod val="130000"/>
              </a:schemeClr>
            </a:gs>
            <a:gs pos="100000">
              <a:srgbClr val="00003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1" kern="1200" dirty="0" smtClean="0"/>
            <a:t>08</a:t>
          </a:r>
          <a:endParaRPr lang="hu-HU" sz="3300" b="1" kern="1200" dirty="0"/>
        </a:p>
      </dsp:txBody>
      <dsp:txXfrm>
        <a:off x="1246633" y="3023116"/>
        <a:ext cx="731012" cy="731012"/>
      </dsp:txXfrm>
    </dsp:sp>
    <dsp:sp modelId="{7F500F26-91E2-42A4-88E0-1A4FC8C37A49}">
      <dsp:nvSpPr>
        <dsp:cNvPr id="0" name=""/>
        <dsp:cNvSpPr/>
      </dsp:nvSpPr>
      <dsp:spPr>
        <a:xfrm rot="11880000">
          <a:off x="2332068" y="2143781"/>
          <a:ext cx="538321" cy="439368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/>
        </a:p>
      </dsp:txBody>
      <dsp:txXfrm rot="10800000">
        <a:off x="2460652" y="2252021"/>
        <a:ext cx="406511" cy="263620"/>
      </dsp:txXfrm>
    </dsp:sp>
    <dsp:sp modelId="{926FFB56-A234-446F-950E-0B54083C6B4E}">
      <dsp:nvSpPr>
        <dsp:cNvPr id="0" name=""/>
        <dsp:cNvSpPr/>
      </dsp:nvSpPr>
      <dsp:spPr>
        <a:xfrm>
          <a:off x="1095235" y="1525186"/>
          <a:ext cx="1033808" cy="1033808"/>
        </a:xfrm>
        <a:prstGeom prst="ellipse">
          <a:avLst/>
        </a:prstGeom>
        <a:gradFill rotWithShape="0">
          <a:gsLst>
            <a:gs pos="0">
              <a:srgbClr val="006600"/>
            </a:gs>
            <a:gs pos="80000">
              <a:srgbClr val="006600"/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1" kern="1200" dirty="0" smtClean="0"/>
            <a:t>09</a:t>
          </a:r>
          <a:endParaRPr lang="hu-HU" sz="3300" b="1" kern="1200" dirty="0"/>
        </a:p>
      </dsp:txBody>
      <dsp:txXfrm>
        <a:off x="1246633" y="1676584"/>
        <a:ext cx="731012" cy="731012"/>
      </dsp:txXfrm>
    </dsp:sp>
    <dsp:sp modelId="{43381A99-749B-4926-AC20-3BA5D0011BF7}">
      <dsp:nvSpPr>
        <dsp:cNvPr id="0" name=""/>
        <dsp:cNvSpPr/>
      </dsp:nvSpPr>
      <dsp:spPr>
        <a:xfrm rot="14040000">
          <a:off x="2745741" y="1574408"/>
          <a:ext cx="538321" cy="439368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/>
        </a:p>
      </dsp:txBody>
      <dsp:txXfrm rot="10800000">
        <a:off x="2850384" y="1715600"/>
        <a:ext cx="406511" cy="263620"/>
      </dsp:txXfrm>
    </dsp:sp>
    <dsp:sp modelId="{D7E7702D-43BA-472F-A1FE-1FF7A9FB156F}">
      <dsp:nvSpPr>
        <dsp:cNvPr id="0" name=""/>
        <dsp:cNvSpPr/>
      </dsp:nvSpPr>
      <dsp:spPr>
        <a:xfrm>
          <a:off x="1886707" y="435818"/>
          <a:ext cx="1033808" cy="1033808"/>
        </a:xfrm>
        <a:prstGeom prst="ellipse">
          <a:avLst/>
        </a:prstGeom>
        <a:gradFill rotWithShape="0">
          <a:gsLst>
            <a:gs pos="0">
              <a:srgbClr val="800000"/>
            </a:gs>
            <a:gs pos="78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1" kern="1200" dirty="0" smtClean="0"/>
            <a:t>10</a:t>
          </a:r>
          <a:endParaRPr lang="hu-HU" sz="3300" b="1" kern="1200" dirty="0"/>
        </a:p>
      </dsp:txBody>
      <dsp:txXfrm>
        <a:off x="2038105" y="587216"/>
        <a:ext cx="731012" cy="731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CBC71-019C-4192-9A76-12AEAFC789E0}">
      <dsp:nvSpPr>
        <dsp:cNvPr id="0" name=""/>
        <dsp:cNvSpPr/>
      </dsp:nvSpPr>
      <dsp:spPr>
        <a:xfrm>
          <a:off x="0" y="353156"/>
          <a:ext cx="79406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7E56F-7C3C-4EAA-84E2-6E1044E1B1D8}">
      <dsp:nvSpPr>
        <dsp:cNvPr id="0" name=""/>
        <dsp:cNvSpPr/>
      </dsp:nvSpPr>
      <dsp:spPr>
        <a:xfrm>
          <a:off x="378035" y="72716"/>
          <a:ext cx="7560704" cy="5608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97" tIns="0" rIns="210097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b="1" kern="1200" dirty="0" smtClean="0"/>
            <a:t>5.000 diák nappali képzés</a:t>
          </a:r>
          <a:endParaRPr lang="hu-HU" sz="4800" b="1" kern="1200" dirty="0"/>
        </a:p>
      </dsp:txBody>
      <dsp:txXfrm>
        <a:off x="405415" y="100096"/>
        <a:ext cx="7505944" cy="506120"/>
      </dsp:txXfrm>
    </dsp:sp>
    <dsp:sp modelId="{B09EE3BA-23C6-4F2E-A247-545482F6221D}">
      <dsp:nvSpPr>
        <dsp:cNvPr id="0" name=""/>
        <dsp:cNvSpPr/>
      </dsp:nvSpPr>
      <dsp:spPr>
        <a:xfrm>
          <a:off x="0" y="1214996"/>
          <a:ext cx="79406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38C0E-29C1-419D-A47F-3E6B7D6330BE}">
      <dsp:nvSpPr>
        <dsp:cNvPr id="0" name=""/>
        <dsp:cNvSpPr/>
      </dsp:nvSpPr>
      <dsp:spPr>
        <a:xfrm>
          <a:off x="326195" y="931959"/>
          <a:ext cx="7614490" cy="56088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97" tIns="0" rIns="210097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b="1" kern="1200" dirty="0" smtClean="0"/>
            <a:t>900 diák esti felnőttoktatás</a:t>
          </a:r>
          <a:endParaRPr lang="hu-HU" sz="4800" b="1" kern="1200" dirty="0"/>
        </a:p>
      </dsp:txBody>
      <dsp:txXfrm>
        <a:off x="353575" y="959339"/>
        <a:ext cx="7559730" cy="506120"/>
      </dsp:txXfrm>
    </dsp:sp>
    <dsp:sp modelId="{F98EA75C-71A7-4079-9366-18C76FFF01EE}">
      <dsp:nvSpPr>
        <dsp:cNvPr id="0" name=""/>
        <dsp:cNvSpPr/>
      </dsp:nvSpPr>
      <dsp:spPr>
        <a:xfrm>
          <a:off x="0" y="2076836"/>
          <a:ext cx="79406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E8D64-1F2E-4E87-9791-CBC8209BD607}">
      <dsp:nvSpPr>
        <dsp:cNvPr id="0" name=""/>
        <dsp:cNvSpPr/>
      </dsp:nvSpPr>
      <dsp:spPr>
        <a:xfrm>
          <a:off x="378035" y="1796396"/>
          <a:ext cx="7560704" cy="5608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97" tIns="0" rIns="210097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b="1" kern="1200" dirty="0" smtClean="0"/>
            <a:t>felnőttképzés változó </a:t>
          </a:r>
          <a:r>
            <a:rPr lang="hu-HU" sz="4800" b="1" kern="1200" dirty="0" err="1" smtClean="0"/>
            <a:t>létsz</a:t>
          </a:r>
          <a:r>
            <a:rPr lang="hu-HU" sz="4800" b="1" kern="1200" dirty="0" smtClean="0"/>
            <a:t>.</a:t>
          </a:r>
          <a:endParaRPr lang="hu-HU" sz="4800" b="1" kern="1200" dirty="0"/>
        </a:p>
      </dsp:txBody>
      <dsp:txXfrm>
        <a:off x="405415" y="1823776"/>
        <a:ext cx="7505944" cy="506120"/>
      </dsp:txXfrm>
    </dsp:sp>
    <dsp:sp modelId="{DA3A1B7A-D129-49D0-815D-F68E4BD38E59}">
      <dsp:nvSpPr>
        <dsp:cNvPr id="0" name=""/>
        <dsp:cNvSpPr/>
      </dsp:nvSpPr>
      <dsp:spPr>
        <a:xfrm>
          <a:off x="0" y="2938676"/>
          <a:ext cx="79406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3EE3-620A-48F1-8D1F-BC8A3AD4721C}">
      <dsp:nvSpPr>
        <dsp:cNvPr id="0" name=""/>
        <dsp:cNvSpPr/>
      </dsp:nvSpPr>
      <dsp:spPr>
        <a:xfrm>
          <a:off x="360587" y="2658236"/>
          <a:ext cx="7574211" cy="560880"/>
        </a:xfrm>
        <a:prstGeom prst="roundRect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97" tIns="0" rIns="210097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b="1" kern="1200" dirty="0" smtClean="0"/>
            <a:t>460 oktató</a:t>
          </a:r>
          <a:endParaRPr lang="hu-HU" sz="4800" b="1" kern="1200" dirty="0"/>
        </a:p>
      </dsp:txBody>
      <dsp:txXfrm>
        <a:off x="387967" y="2685616"/>
        <a:ext cx="7519451" cy="506120"/>
      </dsp:txXfrm>
    </dsp:sp>
    <dsp:sp modelId="{59E2C36A-AE3D-40FA-81CF-8FBFEF9A58AB}">
      <dsp:nvSpPr>
        <dsp:cNvPr id="0" name=""/>
        <dsp:cNvSpPr/>
      </dsp:nvSpPr>
      <dsp:spPr>
        <a:xfrm>
          <a:off x="0" y="3800516"/>
          <a:ext cx="79406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D7E08-7B09-43D0-9A5F-04538FA53D43}">
      <dsp:nvSpPr>
        <dsp:cNvPr id="0" name=""/>
        <dsp:cNvSpPr/>
      </dsp:nvSpPr>
      <dsp:spPr>
        <a:xfrm>
          <a:off x="378035" y="3520076"/>
          <a:ext cx="7560704" cy="5608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97" tIns="0" rIns="210097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b="1" kern="1200" dirty="0" smtClean="0"/>
            <a:t>3 város – 10 intézmény</a:t>
          </a:r>
          <a:endParaRPr lang="hu-HU" sz="4800" b="1" kern="1200" dirty="0"/>
        </a:p>
      </dsp:txBody>
      <dsp:txXfrm>
        <a:off x="405415" y="3547456"/>
        <a:ext cx="750594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291C7-2EBD-4A1F-A584-2F8D53A11DC6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AB3F5-504E-45F3-8388-C1CFC51E5D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32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5C7-E1E2-4AF1-BBEA-3F2C2E28BB79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762B-DF42-4DBA-9EA2-DC4868B12C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63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5C7-E1E2-4AF1-BBEA-3F2C2E28BB79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762B-DF42-4DBA-9EA2-DC4868B12C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66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5C7-E1E2-4AF1-BBEA-3F2C2E28BB79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762B-DF42-4DBA-9EA2-DC4868B12C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5C7-E1E2-4AF1-BBEA-3F2C2E28BB79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762B-DF42-4DBA-9EA2-DC4868B12C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61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5C7-E1E2-4AF1-BBEA-3F2C2E28BB79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762B-DF42-4DBA-9EA2-DC4868B12C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183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5C7-E1E2-4AF1-BBEA-3F2C2E28BB79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762B-DF42-4DBA-9EA2-DC4868B12C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30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5C7-E1E2-4AF1-BBEA-3F2C2E28BB79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762B-DF42-4DBA-9EA2-DC4868B12C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85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5C7-E1E2-4AF1-BBEA-3F2C2E28BB79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762B-DF42-4DBA-9EA2-DC4868B12C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13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5C7-E1E2-4AF1-BBEA-3F2C2E28BB79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762B-DF42-4DBA-9EA2-DC4868B12C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57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5C7-E1E2-4AF1-BBEA-3F2C2E28BB79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762B-DF42-4DBA-9EA2-DC4868B12C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78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5C7-E1E2-4AF1-BBEA-3F2C2E28BB79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762B-DF42-4DBA-9EA2-DC4868B12C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709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A95C7-E1E2-4AF1-BBEA-3F2C2E28BB79}" type="datetimeFigureOut">
              <a:rPr lang="hu-HU" smtClean="0"/>
              <a:t>2018. 03. 20.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762B-DF42-4DBA-9EA2-DC4868B12C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77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752935" y="1944216"/>
            <a:ext cx="8391525" cy="4913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447065" y="576351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>
                <a:latin typeface="Arial Black" panose="020B0A04020102020204" pitchFamily="34" charset="0"/>
              </a:rPr>
              <a:pPr/>
              <a:t>2018. 03. 20.</a:t>
            </a:fld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2475" y="2564904"/>
            <a:ext cx="8391525" cy="2988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hu-HU" sz="2600" dirty="0"/>
          </a:p>
          <a:p>
            <a:pPr algn="ctr"/>
            <a:r>
              <a:rPr lang="hu-HU" sz="5400" dirty="0" smtClean="0"/>
              <a:t>A SZAKKÉPZÉS ÉS A DUÁLIS KÉPZÉS AKTUALITÁSAI 2018</a:t>
            </a:r>
          </a:p>
          <a:p>
            <a:pPr algn="ctr"/>
            <a:r>
              <a:rPr lang="hu-HU" sz="3300" dirty="0">
                <a:solidFill>
                  <a:srgbClr val="800000"/>
                </a:solidFill>
              </a:rPr>
              <a:t>Szabó Károly</a:t>
            </a:r>
          </a:p>
          <a:p>
            <a:pPr algn="ctr">
              <a:spcBef>
                <a:spcPts val="0"/>
              </a:spcBef>
            </a:pPr>
            <a:r>
              <a:rPr lang="hu-HU" sz="3300" dirty="0"/>
              <a:t>Főigazgató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0"/>
            <a:ext cx="8391525" cy="194421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27584" y="558924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0099"/>
                </a:solidFill>
              </a:rPr>
              <a:t>A TOP5.11-15/2015 „Zalai Innovatív foglalkoztatási paktum megvalósítása”</a:t>
            </a:r>
          </a:p>
          <a:p>
            <a:pPr algn="ctr"/>
            <a:r>
              <a:rPr lang="hu-HU" b="1" dirty="0" smtClean="0">
                <a:solidFill>
                  <a:srgbClr val="000099"/>
                </a:solidFill>
              </a:rPr>
              <a:t>„ADJ EGY ÖTÖST” hálózatépítő konferenciasorozat KKV munkacsoport</a:t>
            </a:r>
            <a:br>
              <a:rPr lang="hu-HU" b="1" dirty="0" smtClean="0">
                <a:solidFill>
                  <a:srgbClr val="000099"/>
                </a:solidFill>
              </a:rPr>
            </a:br>
            <a:r>
              <a:rPr lang="hu-HU" b="1" dirty="0" smtClean="0">
                <a:solidFill>
                  <a:srgbClr val="000099"/>
                </a:solidFill>
              </a:rPr>
              <a:t> negyedik találkozó 2018. március 7.</a:t>
            </a:r>
            <a:endParaRPr lang="hu-H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cusprofessional.hu/userfiles/images/munkaer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23" y="2780928"/>
            <a:ext cx="3436368" cy="347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Szakképzési igények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26638" y="1632491"/>
            <a:ext cx="807179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87086" y="1556792"/>
            <a:ext cx="8211350" cy="5116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400" cap="all" dirty="0" smtClean="0">
                <a:solidFill>
                  <a:srgbClr val="FF0000"/>
                </a:solidFill>
              </a:rPr>
              <a:t>Munkaerőpiac átalakulása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400" dirty="0" smtClean="0"/>
              <a:t>Munkaerőhiány</a:t>
            </a:r>
            <a:br>
              <a:rPr lang="hu-HU" sz="4400" dirty="0" smtClean="0"/>
            </a:br>
            <a:r>
              <a:rPr lang="hu-HU" sz="4400" dirty="0" smtClean="0"/>
              <a:t>jelentkezik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400" dirty="0" smtClean="0"/>
              <a:t>Szakképzés nappali,</a:t>
            </a:r>
            <a:br>
              <a:rPr lang="hu-HU" sz="4400" dirty="0" smtClean="0"/>
            </a:br>
            <a:r>
              <a:rPr lang="hu-HU" sz="4400" dirty="0" smtClean="0"/>
              <a:t>(25 éves korig)</a:t>
            </a:r>
            <a:br>
              <a:rPr lang="hu-HU" sz="4400" dirty="0" smtClean="0"/>
            </a:br>
            <a:r>
              <a:rPr lang="hu-HU" sz="4400" dirty="0" smtClean="0"/>
              <a:t>esti és levelező </a:t>
            </a:r>
            <a:br>
              <a:rPr lang="hu-HU" sz="4400" dirty="0" smtClean="0"/>
            </a:br>
            <a:r>
              <a:rPr lang="hu-HU" sz="4400" dirty="0" smtClean="0"/>
              <a:t>(25 éves kortól) képzésekben</a:t>
            </a:r>
            <a:br>
              <a:rPr lang="hu-HU" sz="4400" dirty="0" smtClean="0"/>
            </a:br>
            <a:endParaRPr lang="hu-HU" sz="4400" dirty="0" smtClean="0"/>
          </a:p>
        </p:txBody>
      </p:sp>
    </p:spTree>
    <p:extLst>
      <p:ext uri="{BB962C8B-B14F-4D97-AF65-F5344CB8AC3E}">
        <p14:creationId xmlns:p14="http://schemas.microsoft.com/office/powerpoint/2010/main" val="13871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ubreydaniels.com/sites/aubreydaniels.com.pmezine/files/I%20love%20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01" y="5171459"/>
            <a:ext cx="2141835" cy="14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Szakképzési igények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26638" y="1632491"/>
            <a:ext cx="807179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27585" y="1639382"/>
            <a:ext cx="7992887" cy="4452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400" cap="all" dirty="0" smtClean="0">
                <a:solidFill>
                  <a:srgbClr val="FF0000"/>
                </a:solidFill>
              </a:rPr>
              <a:t>Munkaerőpiac átalakulása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400" dirty="0" smtClean="0"/>
              <a:t>A munkaadók elvárásainak való megfelelés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400" dirty="0" smtClean="0"/>
              <a:t>Szakmai kompetenciák megerősítése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400" dirty="0" smtClean="0"/>
              <a:t>Továbbképzési igények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25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Szakképzési igények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26638" y="1632491"/>
            <a:ext cx="807179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27585" y="1772816"/>
            <a:ext cx="7992887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400" cap="all" dirty="0" smtClean="0">
                <a:solidFill>
                  <a:srgbClr val="FF0000"/>
                </a:solidFill>
              </a:rPr>
              <a:t>FELNŐTTOKTATÁS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600" dirty="0" smtClean="0"/>
              <a:t>Második szakképesítés megszerzése is ingyenes felső korhatár nélkül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600" dirty="0" smtClean="0"/>
              <a:t>Esti és levelező képzések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600" dirty="0" smtClean="0"/>
              <a:t>Tanulószerződés köthető-duális képzés vállatokkal, közintézményekkel </a:t>
            </a:r>
          </a:p>
          <a:p>
            <a:pPr>
              <a:spcBef>
                <a:spcPts val="0"/>
              </a:spcBef>
            </a:pPr>
            <a:r>
              <a:rPr lang="hu-HU" sz="4400" cap="all" dirty="0" err="1" smtClean="0">
                <a:solidFill>
                  <a:srgbClr val="FF0000"/>
                </a:solidFill>
              </a:rPr>
              <a:t>FELNŐTTképzés</a:t>
            </a:r>
            <a:r>
              <a:rPr lang="hu-HU" sz="4400" cap="all" dirty="0" smtClean="0">
                <a:solidFill>
                  <a:srgbClr val="FF0000"/>
                </a:solidFill>
              </a:rPr>
              <a:t> 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Kormányhivatal</a:t>
            </a:r>
            <a:r>
              <a:rPr lang="hu-HU" cap="all" dirty="0" smtClean="0"/>
              <a:t> </a:t>
            </a:r>
            <a:r>
              <a:rPr lang="hu-HU" dirty="0" smtClean="0"/>
              <a:t>pályázatai</a:t>
            </a:r>
          </a:p>
        </p:txBody>
      </p:sp>
      <p:pic>
        <p:nvPicPr>
          <p:cNvPr id="1026" name="Picture 2" descr="http://cort-oktatas.hu/wp-content/uploads/2013/09/OKJ_bizonyitva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71981"/>
            <a:ext cx="2135560" cy="16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0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Kiemelt hiány-területek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26638" y="1632491"/>
            <a:ext cx="763284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6600" dirty="0" smtClean="0"/>
              <a:t>Gépészet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6600" dirty="0" smtClean="0"/>
              <a:t>Építőipar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6600" dirty="0" smtClean="0"/>
              <a:t>Faipar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6600" dirty="0"/>
              <a:t>Szociális ágazat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6600" dirty="0" smtClean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470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45413"/>
            <a:ext cx="2952329" cy="188612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Szakképzési területek-kiemelt hiányszakmák 2018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28422" y="5952971"/>
            <a:ext cx="7891644" cy="1004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Építőipar (Ács,Burkoló,Festő, mázoló, tapétázó,	 Kőműves )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pic>
        <p:nvPicPr>
          <p:cNvPr id="9" name="Picture 12" descr="http://www.painters.com.au/static/campfire/painters.com.au/images/featured/painters-associ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429000"/>
            <a:ext cx="3142391" cy="24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bricklaye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429000"/>
            <a:ext cx="3317213" cy="24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Képtalálat a következőre: „modern bathroom design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429001"/>
            <a:ext cx="1864387" cy="24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/>
              <a:t>Szakképzési területek-kiemelt hiányszakmák 2018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15616" y="5805264"/>
            <a:ext cx="7632848" cy="1004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Faipar (asztalos, kárpitos)</a:t>
            </a:r>
          </a:p>
          <a:p>
            <a:pPr algn="ctr"/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54184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77606"/>
            <a:ext cx="4176464" cy="27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/>
              <a:t>Szakképzési területek-kiemelt hiányszakmák 2018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15616" y="5805264"/>
            <a:ext cx="7632848" cy="1004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Épületgépészet (</a:t>
            </a:r>
            <a:r>
              <a:rPr lang="hu-H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Központifűtés-</a:t>
            </a:r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gázhálózat rendszerszerelő, víz- csatorna és közműrendszer szerelő)</a:t>
            </a:r>
          </a:p>
          <a:p>
            <a:pPr algn="ctr"/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pic>
        <p:nvPicPr>
          <p:cNvPr id="9" name="Picture 2" descr="http://mb.cision.com/Public/142/9353221/917c8922dc5942ec_800x800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17632"/>
            <a:ext cx="6192687" cy="41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/>
              <a:t>Szakképzési területek-kiemelt hiányszakmák 2018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71600" y="5805264"/>
            <a:ext cx="7632848" cy="1004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Villamosipar</a:t>
            </a:r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elektronika, informatika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6192688" cy="41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4031407" cy="259228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/>
              <a:t>Szakképzési területek-kiemelt hiányszakmák 2018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52521" y="5808955"/>
            <a:ext cx="7632848" cy="1004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Gépészet (Épület- és szerkezetlakatos, gépi forgácsoló, </a:t>
            </a:r>
            <a:r>
              <a:rPr lang="hu-H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gépgyártástechnológiai</a:t>
            </a:r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technikus</a:t>
            </a:r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pic>
        <p:nvPicPr>
          <p:cNvPr id="9" name="Picture 2" descr="http://szakmunkasallasok.hu/web/wp-content/uploads/2015/09/Hegeszt%C5%9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95414"/>
            <a:ext cx="3996144" cy="29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3766"/>
            <a:ext cx="3887467" cy="258933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/>
              <a:t>Szakképzési területek-kiemelt hiányszakmák 2018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43608" y="5952971"/>
            <a:ext cx="7632848" cy="1004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Szociális (gyakorló ápoló, kisgyermekgondozó nevelő, szociális gondozó és ápoló)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pic>
        <p:nvPicPr>
          <p:cNvPr id="9" name="Picture 4" descr="http://www.aranykezoktatas.hu/fajlok/2014/11/apo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3292122"/>
            <a:ext cx="3204056" cy="25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5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52474" y="188640"/>
            <a:ext cx="8391525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600" dirty="0" smtClean="0"/>
              <a:t>Nemzetgazdasági Minisztérium</a:t>
            </a:r>
          </a:p>
          <a:p>
            <a:pPr algn="ctr">
              <a:spcBef>
                <a:spcPts val="0"/>
              </a:spcBef>
            </a:pPr>
            <a:r>
              <a:rPr lang="hu-HU" sz="2800" b="0" dirty="0" smtClean="0"/>
              <a:t>alapító</a:t>
            </a: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447065" y="576351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>
                <a:latin typeface="Arial Black" panose="020B0A04020102020204" pitchFamily="34" charset="0"/>
              </a:rPr>
              <a:pPr/>
              <a:t>2018. 03. 20.</a:t>
            </a:fld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61602" y="980728"/>
            <a:ext cx="8382397" cy="1432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100" dirty="0"/>
              <a:t>Nemzeti Szakképzési </a:t>
            </a:r>
            <a:r>
              <a:rPr lang="hu-HU" sz="10100" dirty="0" smtClean="0"/>
              <a:t>és </a:t>
            </a:r>
            <a:br>
              <a:rPr lang="hu-HU" sz="10100" dirty="0" smtClean="0"/>
            </a:br>
            <a:r>
              <a:rPr lang="hu-HU" sz="10100" dirty="0" smtClean="0"/>
              <a:t>Felnőttképzési </a:t>
            </a:r>
            <a:r>
              <a:rPr lang="hu-HU" sz="10100" dirty="0"/>
              <a:t>Hivatal</a:t>
            </a:r>
          </a:p>
          <a:p>
            <a:pPr algn="ctr">
              <a:spcBef>
                <a:spcPts val="0"/>
              </a:spcBef>
            </a:pPr>
            <a:r>
              <a:rPr lang="hu-HU" sz="4400" b="0" dirty="0" smtClean="0"/>
              <a:t>középirányító hatóság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602" y="4147018"/>
            <a:ext cx="8382397" cy="1260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600" dirty="0" smtClean="0"/>
              <a:t>Szakképző intézmények</a:t>
            </a:r>
          </a:p>
          <a:p>
            <a:pPr algn="ctr">
              <a:spcBef>
                <a:spcPts val="0"/>
              </a:spcBef>
            </a:pPr>
            <a:r>
              <a:rPr lang="hu-HU" sz="2800" b="0" dirty="0" smtClean="0"/>
              <a:t>tagintézmények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" y="2346588"/>
            <a:ext cx="8391526" cy="172819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736532" y="5318110"/>
            <a:ext cx="8382397" cy="1260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600" dirty="0" smtClean="0"/>
              <a:t>Gyakorlati képzőhelyek</a:t>
            </a:r>
          </a:p>
          <a:p>
            <a:pPr algn="ctr">
              <a:spcBef>
                <a:spcPts val="0"/>
              </a:spcBef>
            </a:pPr>
            <a:r>
              <a:rPr lang="hu-HU" sz="2800" b="0" dirty="0" smtClean="0"/>
              <a:t>társas vállalkozások, vállalkozók</a:t>
            </a:r>
          </a:p>
        </p:txBody>
      </p:sp>
    </p:spTree>
    <p:extLst>
      <p:ext uri="{BB962C8B-B14F-4D97-AF65-F5344CB8AC3E}">
        <p14:creationId xmlns:p14="http://schemas.microsoft.com/office/powerpoint/2010/main" val="21485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 animBg="1"/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3"/>
            <a:ext cx="7848872" cy="514101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/>
              <a:t>További szakképzési hiányterületek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63888" y="1504915"/>
            <a:ext cx="7632848" cy="1004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dirty="0" smtClean="0"/>
              <a:t>Kereskedelem (eladó)</a:t>
            </a:r>
            <a:endParaRPr lang="en-US" sz="4800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914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798"/>
            <a:ext cx="7632848" cy="508856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További szakképzési hiányterületek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87624" y="5846696"/>
            <a:ext cx="7632848" cy="1004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Vendéglátóipar (pincér, szakács)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320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052736"/>
            <a:ext cx="8391525" cy="580526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Kihívások</a:t>
            </a:r>
            <a:endParaRPr lang="en-US" b="1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49" y="10364666"/>
            <a:ext cx="935420" cy="21381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752474" y="1412776"/>
            <a:ext cx="8245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solidFill>
                  <a:srgbClr val="000066"/>
                </a:solidFill>
              </a:rPr>
              <a:t>A megoldandó feladatok</a:t>
            </a:r>
            <a:endParaRPr lang="hu-HU" sz="6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Kihívások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1208" y="1554592"/>
            <a:ext cx="807179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49" y="10364666"/>
            <a:ext cx="935420" cy="213810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71601" y="1340768"/>
            <a:ext cx="7741406" cy="46074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4400" b="1" dirty="0" smtClean="0">
                <a:solidFill>
                  <a:srgbClr val="000099"/>
                </a:solidFill>
              </a:rPr>
              <a:t>Szorosabb együttműködés a vállalkozásokkal-duális képzés</a:t>
            </a: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4400" b="1" dirty="0" smtClean="0">
                <a:solidFill>
                  <a:srgbClr val="000099"/>
                </a:solidFill>
              </a:rPr>
              <a:t>Tananyagtartalom folyamatos megújítása</a:t>
            </a:r>
            <a:endParaRPr lang="hu-HU" sz="4400" b="1" dirty="0">
              <a:solidFill>
                <a:srgbClr val="000099"/>
              </a:solidFill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4400" b="1" dirty="0" smtClean="0">
                <a:solidFill>
                  <a:srgbClr val="000099"/>
                </a:solidFill>
              </a:rPr>
              <a:t>Tanárok, szakoktatók szakmai képzése</a:t>
            </a:r>
            <a:endParaRPr lang="hu-HU" sz="4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Kihívások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1208" y="1554592"/>
            <a:ext cx="807179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49" y="10364666"/>
            <a:ext cx="935420" cy="213810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71601" y="1340768"/>
            <a:ext cx="7741406" cy="46074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4800" b="1" dirty="0" smtClean="0">
                <a:solidFill>
                  <a:srgbClr val="000099"/>
                </a:solidFill>
              </a:rPr>
              <a:t>Intézmények felújítása, korszerűsítése</a:t>
            </a: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4800" b="1" dirty="0" smtClean="0">
                <a:solidFill>
                  <a:srgbClr val="000099"/>
                </a:solidFill>
              </a:rPr>
              <a:t>Digitális eszközök megújítása</a:t>
            </a:r>
            <a:endParaRPr lang="hu-HU" sz="4800" b="1" dirty="0">
              <a:solidFill>
                <a:srgbClr val="000099"/>
              </a:solidFill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4800" b="1" dirty="0" smtClean="0">
                <a:solidFill>
                  <a:srgbClr val="000099"/>
                </a:solidFill>
              </a:rPr>
              <a:t>Tanítási, tanulási módszerek megújítása</a:t>
            </a:r>
            <a:endParaRPr lang="hu-HU" sz="4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Kihívások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1208" y="1554592"/>
            <a:ext cx="807179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49" y="10364666"/>
            <a:ext cx="935420" cy="213810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71601" y="1340768"/>
            <a:ext cx="7741406" cy="46074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4800" b="1" dirty="0" smtClean="0">
                <a:solidFill>
                  <a:srgbClr val="000099"/>
                </a:solidFill>
              </a:rPr>
              <a:t>Gyakorlati készségek, képességek fejlesztése</a:t>
            </a: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4800" b="1" dirty="0" smtClean="0">
                <a:solidFill>
                  <a:srgbClr val="000099"/>
                </a:solidFill>
              </a:rPr>
              <a:t>Tanműhelyek fejlesztése, korszerűsítése</a:t>
            </a:r>
            <a:endParaRPr lang="hu-HU" sz="4800" b="1" dirty="0">
              <a:solidFill>
                <a:srgbClr val="000099"/>
              </a:solidFill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4800" b="1" dirty="0" smtClean="0">
                <a:solidFill>
                  <a:srgbClr val="000099"/>
                </a:solidFill>
              </a:rPr>
              <a:t>A munka értékének megbecsülése</a:t>
            </a:r>
            <a:endParaRPr lang="hu-HU" sz="4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Kihívások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1208" y="1554592"/>
            <a:ext cx="807179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49" y="10364666"/>
            <a:ext cx="935420" cy="213810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71600" y="1196752"/>
            <a:ext cx="7741406" cy="46074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hu-HU" sz="4800" b="1" dirty="0" smtClean="0">
                <a:solidFill>
                  <a:srgbClr val="000099"/>
                </a:solidFill>
              </a:rPr>
              <a:t>A szakmák értékteremtése</a:t>
            </a:r>
            <a:endParaRPr lang="hu-HU" sz="4800" b="1" dirty="0">
              <a:solidFill>
                <a:srgbClr val="000099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84" y="1984390"/>
            <a:ext cx="7566379" cy="46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Szakképzés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26638" y="1632491"/>
            <a:ext cx="807179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87086" y="2132855"/>
            <a:ext cx="8211350" cy="4392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indent="-538163"/>
            <a:r>
              <a:rPr lang="en-US" sz="4400" dirty="0" smtClean="0">
                <a:solidFill>
                  <a:schemeClr val="bg1"/>
                </a:solidFill>
                <a:latin typeface="Calibri Light" pitchFamily="34" charset="0"/>
              </a:rPr>
              <a:t>„</a:t>
            </a:r>
            <a:r>
              <a:rPr lang="hu-HU" sz="5400" dirty="0"/>
              <a:t>”</a:t>
            </a:r>
            <a:r>
              <a:rPr lang="fr-FR" sz="5400" dirty="0"/>
              <a:t>O</a:t>
            </a:r>
            <a:r>
              <a:rPr lang="fr-FR" sz="5400" dirty="0" smtClean="0"/>
              <a:t>lyan </a:t>
            </a:r>
            <a:r>
              <a:rPr lang="fr-FR" sz="5400" dirty="0"/>
              <a:t>lesz a jövő, mint amilyen a ma iskolája</a:t>
            </a:r>
            <a:r>
              <a:rPr lang="hu-HU" sz="5400" dirty="0"/>
              <a:t>.</a:t>
            </a:r>
            <a:r>
              <a:rPr lang="en-US" sz="5400" dirty="0" smtClean="0"/>
              <a:t>”</a:t>
            </a:r>
            <a:endParaRPr lang="hu-HU" sz="5400" dirty="0" smtClean="0"/>
          </a:p>
          <a:p>
            <a:pPr algn="r"/>
            <a:r>
              <a:rPr lang="hu-HU" sz="3200" dirty="0"/>
              <a:t>Szent-Györgyi Albert</a:t>
            </a:r>
            <a:endParaRPr lang="vi-VN" sz="3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49" y="10364666"/>
            <a:ext cx="935420" cy="213810"/>
          </a:xfrm>
          <a:prstGeom prst="rect">
            <a:avLst/>
          </a:prstGeom>
        </p:spPr>
      </p:pic>
      <p:pic>
        <p:nvPicPr>
          <p:cNvPr id="1029" name="Picture 5" descr="Szent-Györgyi Albert aláírá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3672408" cy="12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762182" y="1944216"/>
            <a:ext cx="8391525" cy="4913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447065" y="576351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>
                <a:latin typeface="Arial Black" panose="020B0A04020102020204" pitchFamily="34" charset="0"/>
              </a:rPr>
              <a:pPr/>
              <a:t>2018. 03. 20.</a:t>
            </a:fld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43608" y="2564904"/>
            <a:ext cx="7920880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0" dirty="0" err="1" smtClean="0">
                <a:solidFill>
                  <a:srgbClr val="800000"/>
                </a:solidFill>
              </a:rPr>
              <a:t>www.zegszakkepzo.hu</a:t>
            </a:r>
            <a:endParaRPr lang="hu-HU" sz="24000" dirty="0" smtClean="0">
              <a:solidFill>
                <a:srgbClr val="800000"/>
              </a:solidFill>
            </a:endParaRPr>
          </a:p>
          <a:p>
            <a:pPr algn="ctr"/>
            <a:r>
              <a:rPr lang="hu-HU" sz="21600" dirty="0" err="1" smtClean="0"/>
              <a:t>info</a:t>
            </a:r>
            <a:r>
              <a:rPr lang="hu-HU" sz="21600" dirty="0" smtClean="0"/>
              <a:t>@</a:t>
            </a:r>
            <a:r>
              <a:rPr lang="hu-HU" sz="21600" dirty="0" err="1" smtClean="0"/>
              <a:t>zegszakkepzo.hu</a:t>
            </a:r>
            <a:endParaRPr lang="hu-HU" sz="21600" dirty="0"/>
          </a:p>
          <a:p>
            <a:pPr algn="ctr"/>
            <a:endParaRPr lang="hu-HU" sz="9600" dirty="0">
              <a:solidFill>
                <a:srgbClr val="800000"/>
              </a:solidFill>
            </a:endParaRPr>
          </a:p>
          <a:p>
            <a:pPr algn="ctr"/>
            <a:r>
              <a:rPr lang="hu-HU" sz="16000" dirty="0" smtClean="0">
                <a:solidFill>
                  <a:srgbClr val="800000"/>
                </a:solidFill>
              </a:rPr>
              <a:t>Szabó Károly</a:t>
            </a:r>
            <a:endParaRPr lang="hu-HU" sz="16000" dirty="0">
              <a:solidFill>
                <a:srgbClr val="8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hu-HU" sz="5400" dirty="0" smtClean="0"/>
              <a:t>főigazgató</a:t>
            </a:r>
          </a:p>
          <a:p>
            <a:pPr algn="ctr">
              <a:spcBef>
                <a:spcPts val="0"/>
              </a:spcBef>
            </a:pPr>
            <a:endParaRPr lang="hu-HU" sz="5400" dirty="0"/>
          </a:p>
          <a:p>
            <a:pPr algn="ctr">
              <a:spcBef>
                <a:spcPts val="0"/>
              </a:spcBef>
            </a:pPr>
            <a:r>
              <a:rPr lang="hu-HU" sz="14400" dirty="0" err="1" smtClean="0"/>
              <a:t>szabo.karoly</a:t>
            </a:r>
            <a:r>
              <a:rPr lang="hu-HU" sz="14400" dirty="0" smtClean="0"/>
              <a:t>@</a:t>
            </a:r>
            <a:r>
              <a:rPr lang="hu-HU" sz="14400" dirty="0" err="1" smtClean="0"/>
              <a:t>zegszakkepzo.hu</a:t>
            </a:r>
            <a:r>
              <a:rPr lang="hu-HU" sz="14400" dirty="0" smtClean="0"/>
              <a:t> </a:t>
            </a:r>
            <a:br>
              <a:rPr lang="hu-HU" sz="14400" dirty="0" smtClean="0"/>
            </a:br>
            <a:r>
              <a:rPr lang="hu-HU" sz="14400" dirty="0" smtClean="0"/>
              <a:t>tel.: +36 30 196 7871 </a:t>
            </a:r>
            <a:endParaRPr lang="hu-HU" sz="14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0"/>
            <a:ext cx="839152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447065" y="576351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>
                <a:latin typeface="Arial Black" panose="020B0A04020102020204" pitchFamily="34" charset="0"/>
              </a:rPr>
              <a:pPr/>
              <a:t>2018. 03. 20.</a:t>
            </a:fld>
            <a:endParaRPr lang="hu-HU" b="1" dirty="0">
              <a:latin typeface="Arial Black" panose="020B0A040201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-25122"/>
            <a:ext cx="8391526" cy="1797938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988507"/>
              </p:ext>
            </p:extLst>
          </p:nvPr>
        </p:nvGraphicFramePr>
        <p:xfrm>
          <a:off x="1331640" y="1410171"/>
          <a:ext cx="7368480" cy="543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1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447065" y="576351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>
                <a:latin typeface="Arial Black" panose="020B0A04020102020204" pitchFamily="34" charset="0"/>
              </a:rPr>
              <a:pPr/>
              <a:t>2018. 03. 20.</a:t>
            </a:fld>
            <a:endParaRPr lang="hu-HU" b="1" dirty="0">
              <a:latin typeface="Arial Black" panose="020B0A040201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-25122"/>
            <a:ext cx="8391526" cy="1797938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7996542"/>
              </p:ext>
            </p:extLst>
          </p:nvPr>
        </p:nvGraphicFramePr>
        <p:xfrm>
          <a:off x="899592" y="2060848"/>
          <a:ext cx="7940686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5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286028"/>
            <a:ext cx="8391525" cy="557197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2475" y="116632"/>
            <a:ext cx="4755629" cy="116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Tagiskolák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06041" y="5517232"/>
            <a:ext cx="8244408" cy="172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Zalaegerszeg 		6 szakképző</a:t>
            </a:r>
          </a:p>
          <a:p>
            <a:r>
              <a:rPr lang="hu-H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9491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1340768"/>
            <a:ext cx="8391525" cy="551723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Tagiskolák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54275" y="5962285"/>
            <a:ext cx="8100391" cy="161833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Keszthely 3 szakképző</a:t>
            </a: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198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980728"/>
            <a:ext cx="8391525" cy="587727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9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Tagiskolák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95736" y="980728"/>
            <a:ext cx="5733594" cy="100626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dirty="0" smtClean="0">
                <a:solidFill>
                  <a:schemeClr val="tx1"/>
                </a:solidFill>
              </a:rPr>
              <a:t>Lenti 	1 szakképző		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096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/>
              <a:t>Szakképzés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26638" y="1632491"/>
            <a:ext cx="807179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87086" y="1102668"/>
            <a:ext cx="821135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5400" cap="all" dirty="0" smtClean="0">
                <a:solidFill>
                  <a:srgbClr val="FF0000"/>
                </a:solidFill>
              </a:rPr>
              <a:t>Szakképzés lehetőségei </a:t>
            </a:r>
          </a:p>
        </p:txBody>
      </p:sp>
      <p:pic>
        <p:nvPicPr>
          <p:cNvPr id="2" name="Picture 2" descr="Két szakképzés ingyenes lehet a jövő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5" y="1952836"/>
            <a:ext cx="8391525" cy="49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490332" cy="8084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5" y="116632"/>
            <a:ext cx="468051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00099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hu-HU" sz="4000" b="1" dirty="0" smtClean="0"/>
              <a:t>Munkanélküliségi ráta alakulása</a:t>
            </a:r>
            <a:endParaRPr lang="en-US" sz="40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26638" y="1632491"/>
            <a:ext cx="807179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 rot="16200000">
            <a:off x="-270735" y="576351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275B29C-9D5F-49CB-81B5-F518CCCBFFA0}" type="datetimeFigureOut">
              <a:rPr lang="hu-HU" b="1" smtClean="0"/>
              <a:pPr/>
              <a:t>2018. 03. 20.</a:t>
            </a:fld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4" y="1556793"/>
            <a:ext cx="8391526" cy="45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335</Words>
  <Application>Microsoft Office PowerPoint</Application>
  <PresentationFormat>Diavetítés a képernyőre (4:3 oldalarány)</PresentationFormat>
  <Paragraphs>131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Borocz_Csaba</dc:creator>
  <cp:lastModifiedBy>Varga Diána</cp:lastModifiedBy>
  <cp:revision>227</cp:revision>
  <dcterms:created xsi:type="dcterms:W3CDTF">2015-08-18T16:25:50Z</dcterms:created>
  <dcterms:modified xsi:type="dcterms:W3CDTF">2018-03-20T12:49:51Z</dcterms:modified>
</cp:coreProperties>
</file>