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5" r:id="rId3"/>
    <p:sldId id="349" r:id="rId4"/>
    <p:sldId id="356" r:id="rId5"/>
    <p:sldId id="351" r:id="rId6"/>
    <p:sldId id="352" r:id="rId7"/>
    <p:sldId id="353" r:id="rId8"/>
    <p:sldId id="354" r:id="rId9"/>
    <p:sldId id="342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2AA76-14F3-4540-8ED3-BEE313DDA599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271CEE4-7F3F-448F-8932-5328425D072E}">
      <dgm:prSet phldrT="[Szöveg]"/>
      <dgm:spPr/>
      <dgm:t>
        <a:bodyPr/>
        <a:lstStyle/>
        <a:p>
          <a:r>
            <a:rPr lang="hu-HU" dirty="0" smtClean="0">
              <a:solidFill>
                <a:srgbClr val="000099"/>
              </a:solidFill>
            </a:rPr>
            <a:t>Beruházási hitel</a:t>
          </a:r>
          <a:endParaRPr lang="hu-HU" dirty="0">
            <a:solidFill>
              <a:srgbClr val="000099"/>
            </a:solidFill>
          </a:endParaRPr>
        </a:p>
      </dgm:t>
    </dgm:pt>
    <dgm:pt modelId="{229C68DD-0446-4CC7-953A-BAB581C1C41A}" type="parTrans" cxnId="{182BF144-0BFF-4279-AC44-670871811756}">
      <dgm:prSet/>
      <dgm:spPr/>
      <dgm:t>
        <a:bodyPr/>
        <a:lstStyle/>
        <a:p>
          <a:endParaRPr lang="hu-HU"/>
        </a:p>
      </dgm:t>
    </dgm:pt>
    <dgm:pt modelId="{92BCC093-7831-40A4-A8B0-AB73B61BFDDA}" type="sibTrans" cxnId="{182BF144-0BFF-4279-AC44-670871811756}">
      <dgm:prSet/>
      <dgm:spPr/>
      <dgm:t>
        <a:bodyPr/>
        <a:lstStyle/>
        <a:p>
          <a:endParaRPr lang="hu-HU"/>
        </a:p>
      </dgm:t>
    </dgm:pt>
    <dgm:pt modelId="{4906AD50-775F-4DD0-98F3-D574EF448885}">
      <dgm:prSet phldrT="[Szöveg]"/>
      <dgm:spPr/>
      <dgm:t>
        <a:bodyPr/>
        <a:lstStyle/>
        <a:p>
          <a:r>
            <a:rPr lang="hu-HU" dirty="0" smtClean="0"/>
            <a:t>üzleti célú ingatlan vásárlás, felújítás</a:t>
          </a:r>
          <a:endParaRPr lang="hu-HU" dirty="0"/>
        </a:p>
      </dgm:t>
    </dgm:pt>
    <dgm:pt modelId="{0D32999D-D045-4D42-9254-F7CFF6C9158D}" type="parTrans" cxnId="{61B31E43-698E-4132-B4E4-12706FAF00DA}">
      <dgm:prSet/>
      <dgm:spPr/>
      <dgm:t>
        <a:bodyPr/>
        <a:lstStyle/>
        <a:p>
          <a:endParaRPr lang="hu-HU"/>
        </a:p>
      </dgm:t>
    </dgm:pt>
    <dgm:pt modelId="{B6CEF33E-2C9E-4514-8CDA-A5BE1A218F64}" type="sibTrans" cxnId="{61B31E43-698E-4132-B4E4-12706FAF00DA}">
      <dgm:prSet/>
      <dgm:spPr/>
      <dgm:t>
        <a:bodyPr/>
        <a:lstStyle/>
        <a:p>
          <a:endParaRPr lang="hu-HU"/>
        </a:p>
      </dgm:t>
    </dgm:pt>
    <dgm:pt modelId="{2848010D-2B12-42B8-B278-837C079D72F7}">
      <dgm:prSet phldrT="[Szöveg]"/>
      <dgm:spPr/>
      <dgm:t>
        <a:bodyPr/>
        <a:lstStyle/>
        <a:p>
          <a:r>
            <a:rPr lang="hu-HU" dirty="0" smtClean="0">
              <a:solidFill>
                <a:srgbClr val="000099"/>
              </a:solidFill>
            </a:rPr>
            <a:t>Forgóeszköz hitel</a:t>
          </a:r>
          <a:endParaRPr lang="hu-HU" dirty="0">
            <a:solidFill>
              <a:srgbClr val="000099"/>
            </a:solidFill>
          </a:endParaRPr>
        </a:p>
      </dgm:t>
    </dgm:pt>
    <dgm:pt modelId="{C574A8AD-59FB-456A-A37D-B879CCBD453A}" type="parTrans" cxnId="{57EBF50C-9790-491A-B47D-40525AB0AF54}">
      <dgm:prSet/>
      <dgm:spPr/>
      <dgm:t>
        <a:bodyPr/>
        <a:lstStyle/>
        <a:p>
          <a:endParaRPr lang="hu-HU"/>
        </a:p>
      </dgm:t>
    </dgm:pt>
    <dgm:pt modelId="{74610E05-48A4-4F7A-9361-D6F1A2AE17C8}" type="sibTrans" cxnId="{57EBF50C-9790-491A-B47D-40525AB0AF54}">
      <dgm:prSet/>
      <dgm:spPr/>
      <dgm:t>
        <a:bodyPr/>
        <a:lstStyle/>
        <a:p>
          <a:endParaRPr lang="hu-HU"/>
        </a:p>
      </dgm:t>
    </dgm:pt>
    <dgm:pt modelId="{F2D55CB4-447E-464B-93B4-C68E383EF60F}">
      <dgm:prSet phldrT="[Szöveg]" custT="1"/>
      <dgm:spPr/>
      <dgm:t>
        <a:bodyPr/>
        <a:lstStyle/>
        <a:p>
          <a:r>
            <a:rPr lang="hu-HU" sz="1900" dirty="0" smtClean="0"/>
            <a:t>forgóeszköz: egy termelési cikluson át elhasználódnak, vagy értékük az előállított új termék részévé válik, </a:t>
          </a:r>
          <a:r>
            <a:rPr lang="hu-HU" sz="1800" i="1" dirty="0" smtClean="0"/>
            <a:t>pl. alapanyagkészlet, árukészlet, üzemanyag vásárlására</a:t>
          </a:r>
          <a:endParaRPr lang="hu-HU" sz="1800" i="1" dirty="0"/>
        </a:p>
      </dgm:t>
    </dgm:pt>
    <dgm:pt modelId="{B21BF215-D01C-4B79-84D8-85B104C12F11}" type="parTrans" cxnId="{F036C536-330B-4574-956E-01D5350DC359}">
      <dgm:prSet/>
      <dgm:spPr/>
      <dgm:t>
        <a:bodyPr/>
        <a:lstStyle/>
        <a:p>
          <a:endParaRPr lang="hu-HU"/>
        </a:p>
      </dgm:t>
    </dgm:pt>
    <dgm:pt modelId="{846B07CD-939D-457E-A81D-AA7825673F49}" type="sibTrans" cxnId="{F036C536-330B-4574-956E-01D5350DC359}">
      <dgm:prSet/>
      <dgm:spPr/>
      <dgm:t>
        <a:bodyPr/>
        <a:lstStyle/>
        <a:p>
          <a:endParaRPr lang="hu-HU"/>
        </a:p>
      </dgm:t>
    </dgm:pt>
    <dgm:pt modelId="{80991EB2-499E-43F4-B782-3886969DCFDD}">
      <dgm:prSet phldrT="[Szöveg]"/>
      <dgm:spPr/>
      <dgm:t>
        <a:bodyPr/>
        <a:lstStyle/>
        <a:p>
          <a:r>
            <a:rPr lang="hu-HU" dirty="0" smtClean="0"/>
            <a:t>gépek, berendezések, járművek vásárlása</a:t>
          </a:r>
          <a:endParaRPr lang="hu-HU" dirty="0"/>
        </a:p>
      </dgm:t>
    </dgm:pt>
    <dgm:pt modelId="{730DA71D-918F-4E4A-AC5E-D5BE32876DBE}" type="parTrans" cxnId="{C7DFC9DC-3252-43AD-B8B3-8CB0EF31FD9B}">
      <dgm:prSet/>
      <dgm:spPr/>
      <dgm:t>
        <a:bodyPr/>
        <a:lstStyle/>
        <a:p>
          <a:endParaRPr lang="hu-HU"/>
        </a:p>
      </dgm:t>
    </dgm:pt>
    <dgm:pt modelId="{AEDBB1D5-E234-4CB5-8E09-03B09C352464}" type="sibTrans" cxnId="{C7DFC9DC-3252-43AD-B8B3-8CB0EF31FD9B}">
      <dgm:prSet/>
      <dgm:spPr/>
      <dgm:t>
        <a:bodyPr/>
        <a:lstStyle/>
        <a:p>
          <a:endParaRPr lang="hu-HU"/>
        </a:p>
      </dgm:t>
    </dgm:pt>
    <dgm:pt modelId="{C8CC73A4-F5A9-4E05-92A5-3206E7BF9E32}">
      <dgm:prSet phldrT="[Szöveg]"/>
      <dgm:spPr/>
      <dgm:t>
        <a:bodyPr/>
        <a:lstStyle/>
        <a:p>
          <a:endParaRPr lang="hu-HU" dirty="0"/>
        </a:p>
      </dgm:t>
    </dgm:pt>
    <dgm:pt modelId="{4F66F0C5-7637-4EA0-9E41-5A31C36A20B2}" type="parTrans" cxnId="{CC6CB9DF-3C0E-47B7-8A2C-B4FCD3133079}">
      <dgm:prSet/>
      <dgm:spPr/>
      <dgm:t>
        <a:bodyPr/>
        <a:lstStyle/>
        <a:p>
          <a:endParaRPr lang="hu-HU"/>
        </a:p>
      </dgm:t>
    </dgm:pt>
    <dgm:pt modelId="{208085DE-AD8A-4FBF-A656-A251746E2DE8}" type="sibTrans" cxnId="{CC6CB9DF-3C0E-47B7-8A2C-B4FCD3133079}">
      <dgm:prSet/>
      <dgm:spPr/>
      <dgm:t>
        <a:bodyPr/>
        <a:lstStyle/>
        <a:p>
          <a:endParaRPr lang="hu-HU"/>
        </a:p>
      </dgm:t>
    </dgm:pt>
    <dgm:pt modelId="{C08C834E-AD56-4C24-B735-36A3ABEAD479}" type="pres">
      <dgm:prSet presAssocID="{26A2AA76-14F3-4540-8ED3-BEE313DDA5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E92FC6-100E-4A32-B53E-5B8239B13856}" type="pres">
      <dgm:prSet presAssocID="{B271CEE4-7F3F-448F-8932-5328425D072E}" presName="linNode" presStyleCnt="0"/>
      <dgm:spPr/>
    </dgm:pt>
    <dgm:pt modelId="{A9DBE1AA-6635-4D20-B79D-CD3CFF437F87}" type="pres">
      <dgm:prSet presAssocID="{B271CEE4-7F3F-448F-8932-5328425D072E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7FF2FF-6553-416E-823C-DAC397AA7088}" type="pres">
      <dgm:prSet presAssocID="{B271CEE4-7F3F-448F-8932-5328425D072E}" presName="bracket" presStyleLbl="parChTrans1D1" presStyleIdx="0" presStyleCnt="2"/>
      <dgm:spPr/>
    </dgm:pt>
    <dgm:pt modelId="{E7E1DF4C-B188-426B-AC3E-7AD52B8BBD6F}" type="pres">
      <dgm:prSet presAssocID="{B271CEE4-7F3F-448F-8932-5328425D072E}" presName="spH" presStyleCnt="0"/>
      <dgm:spPr/>
    </dgm:pt>
    <dgm:pt modelId="{9AF8F5B0-7D23-463F-80C0-DD61FBE0267E}" type="pres">
      <dgm:prSet presAssocID="{B271CEE4-7F3F-448F-8932-5328425D072E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937FB5-8ED8-4E92-88FE-2CE2B3EB0F0B}" type="pres">
      <dgm:prSet presAssocID="{92BCC093-7831-40A4-A8B0-AB73B61BFDDA}" presName="spV" presStyleCnt="0"/>
      <dgm:spPr/>
    </dgm:pt>
    <dgm:pt modelId="{AF24FFD3-8CE9-42BA-BF5D-F45DD6A554AB}" type="pres">
      <dgm:prSet presAssocID="{2848010D-2B12-42B8-B278-837C079D72F7}" presName="linNode" presStyleCnt="0"/>
      <dgm:spPr/>
    </dgm:pt>
    <dgm:pt modelId="{F17A0B29-E750-407C-B6BB-3AE44831B389}" type="pres">
      <dgm:prSet presAssocID="{2848010D-2B12-42B8-B278-837C079D72F7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EFC267-56EE-4DB3-ACE0-363B0B1FED62}" type="pres">
      <dgm:prSet presAssocID="{2848010D-2B12-42B8-B278-837C079D72F7}" presName="bracket" presStyleLbl="parChTrans1D1" presStyleIdx="1" presStyleCnt="2"/>
      <dgm:spPr/>
    </dgm:pt>
    <dgm:pt modelId="{2C8A7A1B-D330-467F-9AD0-1E2FDA30529B}" type="pres">
      <dgm:prSet presAssocID="{2848010D-2B12-42B8-B278-837C079D72F7}" presName="spH" presStyleCnt="0"/>
      <dgm:spPr/>
    </dgm:pt>
    <dgm:pt modelId="{9EC9C6EB-AA90-4E57-A883-E61B3FB0D50E}" type="pres">
      <dgm:prSet presAssocID="{2848010D-2B12-42B8-B278-837C079D72F7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89D8381-C817-4635-93FA-AA315101C610}" type="presOf" srcId="{F2D55CB4-447E-464B-93B4-C68E383EF60F}" destId="{9EC9C6EB-AA90-4E57-A883-E61B3FB0D50E}" srcOrd="0" destOrd="0" presId="urn:diagrams.loki3.com/BracketList+Icon"/>
    <dgm:cxn modelId="{E27F3DE2-B6B4-4CE4-88A5-268132BD46B3}" type="presOf" srcId="{B271CEE4-7F3F-448F-8932-5328425D072E}" destId="{A9DBE1AA-6635-4D20-B79D-CD3CFF437F87}" srcOrd="0" destOrd="0" presId="urn:diagrams.loki3.com/BracketList+Icon"/>
    <dgm:cxn modelId="{6D3B8F24-719F-4A95-B738-6A75AD25020D}" type="presOf" srcId="{2848010D-2B12-42B8-B278-837C079D72F7}" destId="{F17A0B29-E750-407C-B6BB-3AE44831B389}" srcOrd="0" destOrd="0" presId="urn:diagrams.loki3.com/BracketList+Icon"/>
    <dgm:cxn modelId="{5753EFD8-B506-454F-82A1-AB85C9EE5B1F}" type="presOf" srcId="{26A2AA76-14F3-4540-8ED3-BEE313DDA599}" destId="{C08C834E-AD56-4C24-B735-36A3ABEAD479}" srcOrd="0" destOrd="0" presId="urn:diagrams.loki3.com/BracketList+Icon"/>
    <dgm:cxn modelId="{F036C536-330B-4574-956E-01D5350DC359}" srcId="{2848010D-2B12-42B8-B278-837C079D72F7}" destId="{F2D55CB4-447E-464B-93B4-C68E383EF60F}" srcOrd="0" destOrd="0" parTransId="{B21BF215-D01C-4B79-84D8-85B104C12F11}" sibTransId="{846B07CD-939D-457E-A81D-AA7825673F49}"/>
    <dgm:cxn modelId="{C7DFC9DC-3252-43AD-B8B3-8CB0EF31FD9B}" srcId="{B271CEE4-7F3F-448F-8932-5328425D072E}" destId="{80991EB2-499E-43F4-B782-3886969DCFDD}" srcOrd="1" destOrd="0" parTransId="{730DA71D-918F-4E4A-AC5E-D5BE32876DBE}" sibTransId="{AEDBB1D5-E234-4CB5-8E09-03B09C352464}"/>
    <dgm:cxn modelId="{57EBF50C-9790-491A-B47D-40525AB0AF54}" srcId="{26A2AA76-14F3-4540-8ED3-BEE313DDA599}" destId="{2848010D-2B12-42B8-B278-837C079D72F7}" srcOrd="1" destOrd="0" parTransId="{C574A8AD-59FB-456A-A37D-B879CCBD453A}" sibTransId="{74610E05-48A4-4F7A-9361-D6F1A2AE17C8}"/>
    <dgm:cxn modelId="{DD2005AA-44EA-405C-B0B3-B787CE812670}" type="presOf" srcId="{C8CC73A4-F5A9-4E05-92A5-3206E7BF9E32}" destId="{9AF8F5B0-7D23-463F-80C0-DD61FBE0267E}" srcOrd="0" destOrd="2" presId="urn:diagrams.loki3.com/BracketList+Icon"/>
    <dgm:cxn modelId="{77562FA9-A533-4480-BBDF-E52E1C7CBE58}" type="presOf" srcId="{4906AD50-775F-4DD0-98F3-D574EF448885}" destId="{9AF8F5B0-7D23-463F-80C0-DD61FBE0267E}" srcOrd="0" destOrd="0" presId="urn:diagrams.loki3.com/BracketList+Icon"/>
    <dgm:cxn modelId="{CC6CB9DF-3C0E-47B7-8A2C-B4FCD3133079}" srcId="{B271CEE4-7F3F-448F-8932-5328425D072E}" destId="{C8CC73A4-F5A9-4E05-92A5-3206E7BF9E32}" srcOrd="2" destOrd="0" parTransId="{4F66F0C5-7637-4EA0-9E41-5A31C36A20B2}" sibTransId="{208085DE-AD8A-4FBF-A656-A251746E2DE8}"/>
    <dgm:cxn modelId="{61B31E43-698E-4132-B4E4-12706FAF00DA}" srcId="{B271CEE4-7F3F-448F-8932-5328425D072E}" destId="{4906AD50-775F-4DD0-98F3-D574EF448885}" srcOrd="0" destOrd="0" parTransId="{0D32999D-D045-4D42-9254-F7CFF6C9158D}" sibTransId="{B6CEF33E-2C9E-4514-8CDA-A5BE1A218F64}"/>
    <dgm:cxn modelId="{08925317-BFC4-49B3-8C93-24FFE9BCA3D6}" type="presOf" srcId="{80991EB2-499E-43F4-B782-3886969DCFDD}" destId="{9AF8F5B0-7D23-463F-80C0-DD61FBE0267E}" srcOrd="0" destOrd="1" presId="urn:diagrams.loki3.com/BracketList+Icon"/>
    <dgm:cxn modelId="{182BF144-0BFF-4279-AC44-670871811756}" srcId="{26A2AA76-14F3-4540-8ED3-BEE313DDA599}" destId="{B271CEE4-7F3F-448F-8932-5328425D072E}" srcOrd="0" destOrd="0" parTransId="{229C68DD-0446-4CC7-953A-BAB581C1C41A}" sibTransId="{92BCC093-7831-40A4-A8B0-AB73B61BFDDA}"/>
    <dgm:cxn modelId="{ACF498A4-A056-4D7C-951B-C2CCB9856891}" type="presParOf" srcId="{C08C834E-AD56-4C24-B735-36A3ABEAD479}" destId="{FEE92FC6-100E-4A32-B53E-5B8239B13856}" srcOrd="0" destOrd="0" presId="urn:diagrams.loki3.com/BracketList+Icon"/>
    <dgm:cxn modelId="{3A33D5B6-F311-47F7-8E1A-DB20EBCB2EA2}" type="presParOf" srcId="{FEE92FC6-100E-4A32-B53E-5B8239B13856}" destId="{A9DBE1AA-6635-4D20-B79D-CD3CFF437F87}" srcOrd="0" destOrd="0" presId="urn:diagrams.loki3.com/BracketList+Icon"/>
    <dgm:cxn modelId="{2FFB2FB6-D893-4824-BCA9-66F1F6DA16EB}" type="presParOf" srcId="{FEE92FC6-100E-4A32-B53E-5B8239B13856}" destId="{FF7FF2FF-6553-416E-823C-DAC397AA7088}" srcOrd="1" destOrd="0" presId="urn:diagrams.loki3.com/BracketList+Icon"/>
    <dgm:cxn modelId="{85FF20CB-4E3A-4F4A-B1F8-3F1A52AC58E1}" type="presParOf" srcId="{FEE92FC6-100E-4A32-B53E-5B8239B13856}" destId="{E7E1DF4C-B188-426B-AC3E-7AD52B8BBD6F}" srcOrd="2" destOrd="0" presId="urn:diagrams.loki3.com/BracketList+Icon"/>
    <dgm:cxn modelId="{9C3BAD93-8526-4DEA-86C4-577BE85FE9DE}" type="presParOf" srcId="{FEE92FC6-100E-4A32-B53E-5B8239B13856}" destId="{9AF8F5B0-7D23-463F-80C0-DD61FBE0267E}" srcOrd="3" destOrd="0" presId="urn:diagrams.loki3.com/BracketList+Icon"/>
    <dgm:cxn modelId="{6F300211-DE25-4B93-A5D8-28DE69620924}" type="presParOf" srcId="{C08C834E-AD56-4C24-B735-36A3ABEAD479}" destId="{7C937FB5-8ED8-4E92-88FE-2CE2B3EB0F0B}" srcOrd="1" destOrd="0" presId="urn:diagrams.loki3.com/BracketList+Icon"/>
    <dgm:cxn modelId="{942FD4A7-BD98-410A-861B-21D65643DB1C}" type="presParOf" srcId="{C08C834E-AD56-4C24-B735-36A3ABEAD479}" destId="{AF24FFD3-8CE9-42BA-BF5D-F45DD6A554AB}" srcOrd="2" destOrd="0" presId="urn:diagrams.loki3.com/BracketList+Icon"/>
    <dgm:cxn modelId="{F7213E82-28C3-4135-9521-7A5B1EA34D48}" type="presParOf" srcId="{AF24FFD3-8CE9-42BA-BF5D-F45DD6A554AB}" destId="{F17A0B29-E750-407C-B6BB-3AE44831B389}" srcOrd="0" destOrd="0" presId="urn:diagrams.loki3.com/BracketList+Icon"/>
    <dgm:cxn modelId="{25C62DC4-E5CF-4B11-A1CD-9E106B1D83F7}" type="presParOf" srcId="{AF24FFD3-8CE9-42BA-BF5D-F45DD6A554AB}" destId="{09EFC267-56EE-4DB3-ACE0-363B0B1FED62}" srcOrd="1" destOrd="0" presId="urn:diagrams.loki3.com/BracketList+Icon"/>
    <dgm:cxn modelId="{DD7B786F-B0FD-4D1F-97F9-A0D094B12075}" type="presParOf" srcId="{AF24FFD3-8CE9-42BA-BF5D-F45DD6A554AB}" destId="{2C8A7A1B-D330-467F-9AD0-1E2FDA30529B}" srcOrd="2" destOrd="0" presId="urn:diagrams.loki3.com/BracketList+Icon"/>
    <dgm:cxn modelId="{67B5E796-6152-49C5-BE23-28A51D073E04}" type="presParOf" srcId="{AF24FFD3-8CE9-42BA-BF5D-F45DD6A554AB}" destId="{9EC9C6EB-AA90-4E57-A883-E61B3FB0D50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615BC4-6863-4079-9966-D97C043CE2D0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4DDBA92-22C4-430A-8B5B-D1462BE784BB}">
      <dgm:prSet phldrT="[Szöveg]" custT="1"/>
      <dgm:spPr/>
      <dgm:t>
        <a:bodyPr/>
        <a:lstStyle/>
        <a:p>
          <a:pPr algn="ctr"/>
          <a:r>
            <a:rPr lang="hu-HU" sz="1600" b="1" smtClean="0"/>
            <a:t>Széchenyi</a:t>
          </a:r>
          <a:r>
            <a:rPr lang="hu-HU" sz="1600" smtClean="0"/>
            <a:t> </a:t>
          </a:r>
          <a:r>
            <a:rPr lang="hu-HU" sz="1600" b="1" smtClean="0"/>
            <a:t>Kártya</a:t>
          </a:r>
          <a:r>
            <a:rPr lang="hu-HU" sz="1600" smtClean="0"/>
            <a:t> </a:t>
          </a:r>
          <a:r>
            <a:rPr lang="hu-HU" sz="1600" b="1" smtClean="0"/>
            <a:t>konstrukciók</a:t>
          </a:r>
          <a:endParaRPr lang="hu-HU" sz="1600" b="1" dirty="0"/>
        </a:p>
      </dgm:t>
    </dgm:pt>
    <dgm:pt modelId="{813BE3AB-9B12-467B-BBE1-2C535BBBF431}" type="parTrans" cxnId="{AFEDE239-715F-4BB2-BAA8-2974B5BC6EDA}">
      <dgm:prSet/>
      <dgm:spPr/>
      <dgm:t>
        <a:bodyPr/>
        <a:lstStyle/>
        <a:p>
          <a:pPr algn="ctr"/>
          <a:endParaRPr lang="hu-HU"/>
        </a:p>
      </dgm:t>
    </dgm:pt>
    <dgm:pt modelId="{66E657AE-EBA6-44F3-AEFE-9BE6B8968527}" type="sibTrans" cxnId="{AFEDE239-715F-4BB2-BAA8-2974B5BC6EDA}">
      <dgm:prSet/>
      <dgm:spPr/>
      <dgm:t>
        <a:bodyPr/>
        <a:lstStyle/>
        <a:p>
          <a:pPr algn="ctr"/>
          <a:endParaRPr lang="hu-HU"/>
        </a:p>
      </dgm:t>
    </dgm:pt>
    <dgm:pt modelId="{80E7370A-12C9-4322-A985-6E8482E2769D}">
      <dgm:prSet phldrT="[Szöveg]" custT="1"/>
      <dgm:spPr/>
      <dgm:t>
        <a:bodyPr/>
        <a:lstStyle/>
        <a:p>
          <a:pPr algn="ctr"/>
          <a:r>
            <a:rPr lang="hu-HU" sz="1600" b="1" smtClean="0"/>
            <a:t>Forgóeszközhitel</a:t>
          </a:r>
          <a:endParaRPr lang="hu-HU" sz="1600" b="1" dirty="0"/>
        </a:p>
      </dgm:t>
    </dgm:pt>
    <dgm:pt modelId="{170CB2E6-A7AC-4215-A913-9285EE13A24D}" type="parTrans" cxnId="{01EA5EEB-1CCC-4285-BEE9-4E7B20B04D76}">
      <dgm:prSet/>
      <dgm:spPr/>
      <dgm:t>
        <a:bodyPr/>
        <a:lstStyle/>
        <a:p>
          <a:pPr algn="ctr"/>
          <a:endParaRPr lang="hu-HU"/>
        </a:p>
      </dgm:t>
    </dgm:pt>
    <dgm:pt modelId="{896228EE-C540-4738-A0EB-BBA8A014B45A}" type="sibTrans" cxnId="{01EA5EEB-1CCC-4285-BEE9-4E7B20B04D76}">
      <dgm:prSet/>
      <dgm:spPr/>
      <dgm:t>
        <a:bodyPr/>
        <a:lstStyle/>
        <a:p>
          <a:pPr algn="ctr"/>
          <a:endParaRPr lang="hu-HU"/>
        </a:p>
      </dgm:t>
    </dgm:pt>
    <dgm:pt modelId="{EDDE9152-8BAF-47D7-981A-E8B53F374F70}">
      <dgm:prSet phldrT="[Szöveg]" custT="1"/>
      <dgm:spPr/>
      <dgm:t>
        <a:bodyPr/>
        <a:lstStyle/>
        <a:p>
          <a:pPr algn="ctr"/>
          <a:r>
            <a:rPr lang="hu-HU" sz="1600" b="1" smtClean="0"/>
            <a:t>Beruházási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0B83D74F-F111-484A-9184-CFE1B20BCF3D}" type="parTrans" cxnId="{F12D656F-BAB8-4B35-9485-F4C83415D9E3}">
      <dgm:prSet/>
      <dgm:spPr/>
      <dgm:t>
        <a:bodyPr/>
        <a:lstStyle/>
        <a:p>
          <a:pPr algn="ctr"/>
          <a:endParaRPr lang="hu-HU"/>
        </a:p>
      </dgm:t>
    </dgm:pt>
    <dgm:pt modelId="{FEA8B121-5075-4EC7-9704-DD8FF6D1919C}" type="sibTrans" cxnId="{F12D656F-BAB8-4B35-9485-F4C83415D9E3}">
      <dgm:prSet/>
      <dgm:spPr/>
      <dgm:t>
        <a:bodyPr/>
        <a:lstStyle/>
        <a:p>
          <a:pPr algn="ctr"/>
          <a:endParaRPr lang="hu-HU"/>
        </a:p>
      </dgm:t>
    </dgm:pt>
    <dgm:pt modelId="{2F5E68D4-BE18-4472-A6CF-6D514D403CE9}">
      <dgm:prSet phldrT="[Szöveg]" custT="1"/>
      <dgm:spPr/>
      <dgm:t>
        <a:bodyPr/>
        <a:lstStyle/>
        <a:p>
          <a:pPr algn="ctr"/>
          <a:r>
            <a:rPr lang="hu-HU" sz="1600" b="1" smtClean="0"/>
            <a:t>Önerő</a:t>
          </a:r>
          <a:r>
            <a:rPr lang="hu-HU" sz="1200" smtClean="0"/>
            <a:t> </a:t>
          </a:r>
          <a:r>
            <a:rPr lang="hu-HU" sz="1600" b="1" smtClean="0"/>
            <a:t>Kiegészítő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ED5D42D9-98A7-4A5D-A6EE-BEB3CAAEF160}" type="parTrans" cxnId="{0EC78558-0C57-414E-BDF0-8EA489B2D4FF}">
      <dgm:prSet/>
      <dgm:spPr/>
      <dgm:t>
        <a:bodyPr/>
        <a:lstStyle/>
        <a:p>
          <a:pPr algn="ctr"/>
          <a:endParaRPr lang="hu-HU"/>
        </a:p>
      </dgm:t>
    </dgm:pt>
    <dgm:pt modelId="{AEFEFFC2-B94C-447D-BE49-77EE560AA65D}" type="sibTrans" cxnId="{0EC78558-0C57-414E-BDF0-8EA489B2D4FF}">
      <dgm:prSet/>
      <dgm:spPr/>
      <dgm:t>
        <a:bodyPr/>
        <a:lstStyle/>
        <a:p>
          <a:pPr algn="ctr"/>
          <a:endParaRPr lang="hu-HU"/>
        </a:p>
      </dgm:t>
    </dgm:pt>
    <dgm:pt modelId="{81373611-A728-4B74-8802-3ADC7EBD02C9}">
      <dgm:prSet phldrT="[Szöveg]" custT="1"/>
      <dgm:spPr/>
      <dgm:t>
        <a:bodyPr/>
        <a:lstStyle/>
        <a:p>
          <a:pPr algn="ctr"/>
          <a:r>
            <a:rPr lang="hu-HU" sz="1600" b="1" smtClean="0"/>
            <a:t>Támogatást</a:t>
          </a:r>
          <a:r>
            <a:rPr lang="hu-HU" sz="1200" smtClean="0"/>
            <a:t> </a:t>
          </a:r>
          <a:r>
            <a:rPr lang="hu-HU" sz="1600" b="1" smtClean="0"/>
            <a:t>megelőlegező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DC42AA13-40EE-4A1C-AD68-A25DBFC7B087}" type="parTrans" cxnId="{1AC67606-3E9F-4B61-8B16-47FED5203391}">
      <dgm:prSet/>
      <dgm:spPr/>
      <dgm:t>
        <a:bodyPr/>
        <a:lstStyle/>
        <a:p>
          <a:pPr algn="ctr"/>
          <a:endParaRPr lang="hu-HU"/>
        </a:p>
      </dgm:t>
    </dgm:pt>
    <dgm:pt modelId="{911B302D-0CE0-491B-B1CF-1551C0BDE745}" type="sibTrans" cxnId="{1AC67606-3E9F-4B61-8B16-47FED5203391}">
      <dgm:prSet/>
      <dgm:spPr/>
      <dgm:t>
        <a:bodyPr/>
        <a:lstStyle/>
        <a:p>
          <a:pPr algn="ctr"/>
          <a:endParaRPr lang="hu-HU"/>
        </a:p>
      </dgm:t>
    </dgm:pt>
    <dgm:pt modelId="{51042EE2-981E-4BEF-A981-187046625D9B}">
      <dgm:prSet custT="1"/>
      <dgm:spPr/>
      <dgm:t>
        <a:bodyPr/>
        <a:lstStyle/>
        <a:p>
          <a:pPr algn="ctr"/>
          <a:r>
            <a:rPr lang="hu-HU" sz="1600" b="1" smtClean="0"/>
            <a:t>Folyószámlahitel</a:t>
          </a:r>
          <a:endParaRPr lang="hu-HU" sz="1600" b="1" dirty="0"/>
        </a:p>
      </dgm:t>
    </dgm:pt>
    <dgm:pt modelId="{558FB65E-D436-470F-B24D-887C2ABA70CD}" type="parTrans" cxnId="{97ACC161-07A7-4348-AB21-BA83613C3C8F}">
      <dgm:prSet/>
      <dgm:spPr/>
      <dgm:t>
        <a:bodyPr/>
        <a:lstStyle/>
        <a:p>
          <a:pPr algn="ctr"/>
          <a:endParaRPr lang="hu-HU"/>
        </a:p>
      </dgm:t>
    </dgm:pt>
    <dgm:pt modelId="{EFACA0A0-40ED-4CBD-AD20-8010B527D61B}" type="sibTrans" cxnId="{97ACC161-07A7-4348-AB21-BA83613C3C8F}">
      <dgm:prSet/>
      <dgm:spPr/>
      <dgm:t>
        <a:bodyPr/>
        <a:lstStyle/>
        <a:p>
          <a:pPr algn="ctr"/>
          <a:endParaRPr lang="hu-HU"/>
        </a:p>
      </dgm:t>
    </dgm:pt>
    <dgm:pt modelId="{503FDBC5-4F24-4280-A302-C682E65BE7ED}">
      <dgm:prSet custT="1"/>
      <dgm:spPr/>
      <dgm:t>
        <a:bodyPr/>
        <a:lstStyle/>
        <a:p>
          <a:pPr algn="ctr"/>
          <a:r>
            <a:rPr lang="hu-HU" sz="1600" b="1" smtClean="0"/>
            <a:t>Agrárhitel</a:t>
          </a:r>
          <a:endParaRPr lang="hu-HU" sz="1600" b="1" dirty="0"/>
        </a:p>
      </dgm:t>
    </dgm:pt>
    <dgm:pt modelId="{E36F88D6-66F5-4803-8737-D30D44A03019}" type="parTrans" cxnId="{55760014-8626-4991-9338-AE562556E9DE}">
      <dgm:prSet/>
      <dgm:spPr/>
      <dgm:t>
        <a:bodyPr/>
        <a:lstStyle/>
        <a:p>
          <a:pPr algn="ctr"/>
          <a:endParaRPr lang="hu-HU"/>
        </a:p>
      </dgm:t>
    </dgm:pt>
    <dgm:pt modelId="{628E6A5E-AF76-4FB9-8CFC-188077697A0E}" type="sibTrans" cxnId="{55760014-8626-4991-9338-AE562556E9DE}">
      <dgm:prSet/>
      <dgm:spPr/>
      <dgm:t>
        <a:bodyPr/>
        <a:lstStyle/>
        <a:p>
          <a:pPr algn="ctr"/>
          <a:endParaRPr lang="hu-HU"/>
        </a:p>
      </dgm:t>
    </dgm:pt>
    <dgm:pt modelId="{67DBDA21-29AF-4C2E-B5DD-FFBA5E65558D}" type="pres">
      <dgm:prSet presAssocID="{0D615BC4-6863-4079-9966-D97C043CE2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C78EABA-FB56-4502-A026-EC5123CFAF86}" type="pres">
      <dgm:prSet presAssocID="{54DDBA92-22C4-430A-8B5B-D1462BE784BB}" presName="centerShape" presStyleLbl="node0" presStyleIdx="0" presStyleCnt="1" custScaleX="123379" custScaleY="121135"/>
      <dgm:spPr/>
      <dgm:t>
        <a:bodyPr/>
        <a:lstStyle/>
        <a:p>
          <a:endParaRPr lang="hu-HU"/>
        </a:p>
      </dgm:t>
    </dgm:pt>
    <dgm:pt modelId="{59CB8C33-6ED4-4477-8541-D4146A3E644B}" type="pres">
      <dgm:prSet presAssocID="{170CB2E6-A7AC-4215-A913-9285EE13A24D}" presName="Name9" presStyleLbl="parChTrans1D2" presStyleIdx="0" presStyleCnt="6"/>
      <dgm:spPr/>
      <dgm:t>
        <a:bodyPr/>
        <a:lstStyle/>
        <a:p>
          <a:endParaRPr lang="hu-HU"/>
        </a:p>
      </dgm:t>
    </dgm:pt>
    <dgm:pt modelId="{3322CF8E-1AC6-423D-8927-EAD270AB4D19}" type="pres">
      <dgm:prSet presAssocID="{170CB2E6-A7AC-4215-A913-9285EE13A24D}" presName="connTx" presStyleLbl="parChTrans1D2" presStyleIdx="0" presStyleCnt="6"/>
      <dgm:spPr/>
      <dgm:t>
        <a:bodyPr/>
        <a:lstStyle/>
        <a:p>
          <a:endParaRPr lang="hu-HU"/>
        </a:p>
      </dgm:t>
    </dgm:pt>
    <dgm:pt modelId="{42B0B535-8A5E-4E15-96A9-73EB00F06494}" type="pres">
      <dgm:prSet presAssocID="{80E7370A-12C9-4322-A985-6E8482E2769D}" presName="node" presStyleLbl="node1" presStyleIdx="0" presStyleCnt="6" custScaleX="1196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92855D-BFF8-437A-A707-5FBC2E8A7360}" type="pres">
      <dgm:prSet presAssocID="{0B83D74F-F111-484A-9184-CFE1B20BCF3D}" presName="Name9" presStyleLbl="parChTrans1D2" presStyleIdx="1" presStyleCnt="6"/>
      <dgm:spPr/>
      <dgm:t>
        <a:bodyPr/>
        <a:lstStyle/>
        <a:p>
          <a:endParaRPr lang="hu-HU"/>
        </a:p>
      </dgm:t>
    </dgm:pt>
    <dgm:pt modelId="{1CD24B6F-4A77-46F1-9F4F-ACF8B14F629E}" type="pres">
      <dgm:prSet presAssocID="{0B83D74F-F111-484A-9184-CFE1B20BCF3D}" presName="connTx" presStyleLbl="parChTrans1D2" presStyleIdx="1" presStyleCnt="6"/>
      <dgm:spPr/>
      <dgm:t>
        <a:bodyPr/>
        <a:lstStyle/>
        <a:p>
          <a:endParaRPr lang="hu-HU"/>
        </a:p>
      </dgm:t>
    </dgm:pt>
    <dgm:pt modelId="{E635617D-346C-4253-BDD1-6E619F6830E7}" type="pres">
      <dgm:prSet presAssocID="{EDDE9152-8BAF-47D7-981A-E8B53F374F70}" presName="node" presStyleLbl="node1" presStyleIdx="1" presStyleCnt="6" custScaleX="1157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0A8F0D-4702-4827-84A1-C803BB6D4CAC}" type="pres">
      <dgm:prSet presAssocID="{ED5D42D9-98A7-4A5D-A6EE-BEB3CAAEF160}" presName="Name9" presStyleLbl="parChTrans1D2" presStyleIdx="2" presStyleCnt="6"/>
      <dgm:spPr/>
      <dgm:t>
        <a:bodyPr/>
        <a:lstStyle/>
        <a:p>
          <a:endParaRPr lang="hu-HU"/>
        </a:p>
      </dgm:t>
    </dgm:pt>
    <dgm:pt modelId="{E27EB9CF-954B-49AC-9151-68BDBCC2D774}" type="pres">
      <dgm:prSet presAssocID="{ED5D42D9-98A7-4A5D-A6EE-BEB3CAAEF160}" presName="connTx" presStyleLbl="parChTrans1D2" presStyleIdx="2" presStyleCnt="6"/>
      <dgm:spPr/>
      <dgm:t>
        <a:bodyPr/>
        <a:lstStyle/>
        <a:p>
          <a:endParaRPr lang="hu-HU"/>
        </a:p>
      </dgm:t>
    </dgm:pt>
    <dgm:pt modelId="{2539AC0A-CE48-4710-8267-14580B2F6639}" type="pres">
      <dgm:prSet presAssocID="{2F5E68D4-BE18-4472-A6CF-6D514D403C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2AE9B6-A37E-4175-88C6-1E34088B7DEE}" type="pres">
      <dgm:prSet presAssocID="{DC42AA13-40EE-4A1C-AD68-A25DBFC7B087}" presName="Name9" presStyleLbl="parChTrans1D2" presStyleIdx="3" presStyleCnt="6"/>
      <dgm:spPr/>
      <dgm:t>
        <a:bodyPr/>
        <a:lstStyle/>
        <a:p>
          <a:endParaRPr lang="hu-HU"/>
        </a:p>
      </dgm:t>
    </dgm:pt>
    <dgm:pt modelId="{A2ECE0BE-E8E7-4BE3-954F-A4DA5C5B4D15}" type="pres">
      <dgm:prSet presAssocID="{DC42AA13-40EE-4A1C-AD68-A25DBFC7B087}" presName="connTx" presStyleLbl="parChTrans1D2" presStyleIdx="3" presStyleCnt="6"/>
      <dgm:spPr/>
      <dgm:t>
        <a:bodyPr/>
        <a:lstStyle/>
        <a:p>
          <a:endParaRPr lang="hu-HU"/>
        </a:p>
      </dgm:t>
    </dgm:pt>
    <dgm:pt modelId="{205C0F41-62D4-4235-A8C4-0B82CC36517C}" type="pres">
      <dgm:prSet presAssocID="{81373611-A728-4B74-8802-3ADC7EBD02C9}" presName="node" presStyleLbl="node1" presStyleIdx="3" presStyleCnt="6" custScaleX="1385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CDA32C-BF3B-4CC3-9B14-96D6437D429D}" type="pres">
      <dgm:prSet presAssocID="{558FB65E-D436-470F-B24D-887C2ABA70CD}" presName="Name9" presStyleLbl="parChTrans1D2" presStyleIdx="4" presStyleCnt="6"/>
      <dgm:spPr/>
      <dgm:t>
        <a:bodyPr/>
        <a:lstStyle/>
        <a:p>
          <a:endParaRPr lang="hu-HU"/>
        </a:p>
      </dgm:t>
    </dgm:pt>
    <dgm:pt modelId="{56B59675-2A29-4A57-82F0-D5391EA95C43}" type="pres">
      <dgm:prSet presAssocID="{558FB65E-D436-470F-B24D-887C2ABA70CD}" presName="connTx" presStyleLbl="parChTrans1D2" presStyleIdx="4" presStyleCnt="6"/>
      <dgm:spPr/>
      <dgm:t>
        <a:bodyPr/>
        <a:lstStyle/>
        <a:p>
          <a:endParaRPr lang="hu-HU"/>
        </a:p>
      </dgm:t>
    </dgm:pt>
    <dgm:pt modelId="{29B96319-8CC8-4FEC-8B52-8BA14B5998D7}" type="pres">
      <dgm:prSet presAssocID="{51042EE2-981E-4BEF-A981-187046625D9B}" presName="node" presStyleLbl="node1" presStyleIdx="4" presStyleCnt="6" custScaleX="1189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B83109-697B-4F64-9E21-29D9EF675545}" type="pres">
      <dgm:prSet presAssocID="{E36F88D6-66F5-4803-8737-D30D44A03019}" presName="Name9" presStyleLbl="parChTrans1D2" presStyleIdx="5" presStyleCnt="6"/>
      <dgm:spPr/>
      <dgm:t>
        <a:bodyPr/>
        <a:lstStyle/>
        <a:p>
          <a:endParaRPr lang="hu-HU"/>
        </a:p>
      </dgm:t>
    </dgm:pt>
    <dgm:pt modelId="{C1412D94-FFA4-4B1B-8ED3-A28776644B8B}" type="pres">
      <dgm:prSet presAssocID="{E36F88D6-66F5-4803-8737-D30D44A03019}" presName="connTx" presStyleLbl="parChTrans1D2" presStyleIdx="5" presStyleCnt="6"/>
      <dgm:spPr/>
      <dgm:t>
        <a:bodyPr/>
        <a:lstStyle/>
        <a:p>
          <a:endParaRPr lang="hu-HU"/>
        </a:p>
      </dgm:t>
    </dgm:pt>
    <dgm:pt modelId="{92A20A37-324B-4A06-83E2-330C377A9CC7}" type="pres">
      <dgm:prSet presAssocID="{503FDBC5-4F24-4280-A302-C682E65BE7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FEDE239-715F-4BB2-BAA8-2974B5BC6EDA}" srcId="{0D615BC4-6863-4079-9966-D97C043CE2D0}" destId="{54DDBA92-22C4-430A-8B5B-D1462BE784BB}" srcOrd="0" destOrd="0" parTransId="{813BE3AB-9B12-467B-BBE1-2C535BBBF431}" sibTransId="{66E657AE-EBA6-44F3-AEFE-9BE6B8968527}"/>
    <dgm:cxn modelId="{6FFEC30E-A243-49BE-8CBC-FC4B14411F81}" type="presOf" srcId="{51042EE2-981E-4BEF-A981-187046625D9B}" destId="{29B96319-8CC8-4FEC-8B52-8BA14B5998D7}" srcOrd="0" destOrd="0" presId="urn:microsoft.com/office/officeart/2005/8/layout/radial1"/>
    <dgm:cxn modelId="{C1829EB6-8DEC-433F-985E-08568E4EE5C5}" type="presOf" srcId="{80E7370A-12C9-4322-A985-6E8482E2769D}" destId="{42B0B535-8A5E-4E15-96A9-73EB00F06494}" srcOrd="0" destOrd="0" presId="urn:microsoft.com/office/officeart/2005/8/layout/radial1"/>
    <dgm:cxn modelId="{8AF13AC5-2DF7-4146-B05C-2F8313CDA48B}" type="presOf" srcId="{E36F88D6-66F5-4803-8737-D30D44A03019}" destId="{76B83109-697B-4F64-9E21-29D9EF675545}" srcOrd="0" destOrd="0" presId="urn:microsoft.com/office/officeart/2005/8/layout/radial1"/>
    <dgm:cxn modelId="{AB5B8B67-B167-45EF-ACF5-ADC616FBA575}" type="presOf" srcId="{E36F88D6-66F5-4803-8737-D30D44A03019}" destId="{C1412D94-FFA4-4B1B-8ED3-A28776644B8B}" srcOrd="1" destOrd="0" presId="urn:microsoft.com/office/officeart/2005/8/layout/radial1"/>
    <dgm:cxn modelId="{9D143374-01D9-4711-A26F-A936A56ACEC2}" type="presOf" srcId="{170CB2E6-A7AC-4215-A913-9285EE13A24D}" destId="{59CB8C33-6ED4-4477-8541-D4146A3E644B}" srcOrd="0" destOrd="0" presId="urn:microsoft.com/office/officeart/2005/8/layout/radial1"/>
    <dgm:cxn modelId="{086942A3-EC63-4E3B-86EF-93668ED5856A}" type="presOf" srcId="{558FB65E-D436-470F-B24D-887C2ABA70CD}" destId="{56B59675-2A29-4A57-82F0-D5391EA95C43}" srcOrd="1" destOrd="0" presId="urn:microsoft.com/office/officeart/2005/8/layout/radial1"/>
    <dgm:cxn modelId="{55760014-8626-4991-9338-AE562556E9DE}" srcId="{54DDBA92-22C4-430A-8B5B-D1462BE784BB}" destId="{503FDBC5-4F24-4280-A302-C682E65BE7ED}" srcOrd="5" destOrd="0" parTransId="{E36F88D6-66F5-4803-8737-D30D44A03019}" sibTransId="{628E6A5E-AF76-4FB9-8CFC-188077697A0E}"/>
    <dgm:cxn modelId="{B923619C-6DD0-4CA8-A49A-61B366FC14C4}" type="presOf" srcId="{ED5D42D9-98A7-4A5D-A6EE-BEB3CAAEF160}" destId="{E27EB9CF-954B-49AC-9151-68BDBCC2D774}" srcOrd="1" destOrd="0" presId="urn:microsoft.com/office/officeart/2005/8/layout/radial1"/>
    <dgm:cxn modelId="{842CEB16-3482-4A2E-8CE2-6CE9BB096B27}" type="presOf" srcId="{EDDE9152-8BAF-47D7-981A-E8B53F374F70}" destId="{E635617D-346C-4253-BDD1-6E619F6830E7}" srcOrd="0" destOrd="0" presId="urn:microsoft.com/office/officeart/2005/8/layout/radial1"/>
    <dgm:cxn modelId="{0DDABC6E-4CEE-4421-BB81-E938D8E492E8}" type="presOf" srcId="{ED5D42D9-98A7-4A5D-A6EE-BEB3CAAEF160}" destId="{510A8F0D-4702-4827-84A1-C803BB6D4CAC}" srcOrd="0" destOrd="0" presId="urn:microsoft.com/office/officeart/2005/8/layout/radial1"/>
    <dgm:cxn modelId="{0E7DDBA6-4E6A-438D-A690-29B47950B907}" type="presOf" srcId="{DC42AA13-40EE-4A1C-AD68-A25DBFC7B087}" destId="{642AE9B6-A37E-4175-88C6-1E34088B7DEE}" srcOrd="0" destOrd="0" presId="urn:microsoft.com/office/officeart/2005/8/layout/radial1"/>
    <dgm:cxn modelId="{E9B4746C-6E40-4D80-BDDF-0BB6C7D786AC}" type="presOf" srcId="{503FDBC5-4F24-4280-A302-C682E65BE7ED}" destId="{92A20A37-324B-4A06-83E2-330C377A9CC7}" srcOrd="0" destOrd="0" presId="urn:microsoft.com/office/officeart/2005/8/layout/radial1"/>
    <dgm:cxn modelId="{3CD7F543-E0DE-46CB-B9BA-A068304B51DC}" type="presOf" srcId="{558FB65E-D436-470F-B24D-887C2ABA70CD}" destId="{CACDA32C-BF3B-4CC3-9B14-96D6437D429D}" srcOrd="0" destOrd="0" presId="urn:microsoft.com/office/officeart/2005/8/layout/radial1"/>
    <dgm:cxn modelId="{86B270F0-FE0D-40AE-AABD-E3A7891D4FF1}" type="presOf" srcId="{54DDBA92-22C4-430A-8B5B-D1462BE784BB}" destId="{FC78EABA-FB56-4502-A026-EC5123CFAF86}" srcOrd="0" destOrd="0" presId="urn:microsoft.com/office/officeart/2005/8/layout/radial1"/>
    <dgm:cxn modelId="{F12D656F-BAB8-4B35-9485-F4C83415D9E3}" srcId="{54DDBA92-22C4-430A-8B5B-D1462BE784BB}" destId="{EDDE9152-8BAF-47D7-981A-E8B53F374F70}" srcOrd="1" destOrd="0" parTransId="{0B83D74F-F111-484A-9184-CFE1B20BCF3D}" sibTransId="{FEA8B121-5075-4EC7-9704-DD8FF6D1919C}"/>
    <dgm:cxn modelId="{A5A8CCA6-7C32-4599-8D4F-9A527236D025}" type="presOf" srcId="{170CB2E6-A7AC-4215-A913-9285EE13A24D}" destId="{3322CF8E-1AC6-423D-8927-EAD270AB4D19}" srcOrd="1" destOrd="0" presId="urn:microsoft.com/office/officeart/2005/8/layout/radial1"/>
    <dgm:cxn modelId="{1AC67606-3E9F-4B61-8B16-47FED5203391}" srcId="{54DDBA92-22C4-430A-8B5B-D1462BE784BB}" destId="{81373611-A728-4B74-8802-3ADC7EBD02C9}" srcOrd="3" destOrd="0" parTransId="{DC42AA13-40EE-4A1C-AD68-A25DBFC7B087}" sibTransId="{911B302D-0CE0-491B-B1CF-1551C0BDE745}"/>
    <dgm:cxn modelId="{01EA5EEB-1CCC-4285-BEE9-4E7B20B04D76}" srcId="{54DDBA92-22C4-430A-8B5B-D1462BE784BB}" destId="{80E7370A-12C9-4322-A985-6E8482E2769D}" srcOrd="0" destOrd="0" parTransId="{170CB2E6-A7AC-4215-A913-9285EE13A24D}" sibTransId="{896228EE-C540-4738-A0EB-BBA8A014B45A}"/>
    <dgm:cxn modelId="{C1FDC437-DF97-42E9-90BE-F25E590E60AD}" type="presOf" srcId="{0B83D74F-F111-484A-9184-CFE1B20BCF3D}" destId="{4292855D-BFF8-437A-A707-5FBC2E8A7360}" srcOrd="0" destOrd="0" presId="urn:microsoft.com/office/officeart/2005/8/layout/radial1"/>
    <dgm:cxn modelId="{B3C4DDD8-3383-4720-A6EF-C7C77A00AD23}" type="presOf" srcId="{2F5E68D4-BE18-4472-A6CF-6D514D403CE9}" destId="{2539AC0A-CE48-4710-8267-14580B2F6639}" srcOrd="0" destOrd="0" presId="urn:microsoft.com/office/officeart/2005/8/layout/radial1"/>
    <dgm:cxn modelId="{4FBB8B93-52A4-4852-82A3-BC8F44EB043F}" type="presOf" srcId="{DC42AA13-40EE-4A1C-AD68-A25DBFC7B087}" destId="{A2ECE0BE-E8E7-4BE3-954F-A4DA5C5B4D15}" srcOrd="1" destOrd="0" presId="urn:microsoft.com/office/officeart/2005/8/layout/radial1"/>
    <dgm:cxn modelId="{97ACC161-07A7-4348-AB21-BA83613C3C8F}" srcId="{54DDBA92-22C4-430A-8B5B-D1462BE784BB}" destId="{51042EE2-981E-4BEF-A981-187046625D9B}" srcOrd="4" destOrd="0" parTransId="{558FB65E-D436-470F-B24D-887C2ABA70CD}" sibTransId="{EFACA0A0-40ED-4CBD-AD20-8010B527D61B}"/>
    <dgm:cxn modelId="{7798AEC9-5AAC-4FBC-AB5C-036FB6D5ED35}" type="presOf" srcId="{0B83D74F-F111-484A-9184-CFE1B20BCF3D}" destId="{1CD24B6F-4A77-46F1-9F4F-ACF8B14F629E}" srcOrd="1" destOrd="0" presId="urn:microsoft.com/office/officeart/2005/8/layout/radial1"/>
    <dgm:cxn modelId="{323B07C3-E4B3-431E-B960-AA257682778D}" type="presOf" srcId="{81373611-A728-4B74-8802-3ADC7EBD02C9}" destId="{205C0F41-62D4-4235-A8C4-0B82CC36517C}" srcOrd="0" destOrd="0" presId="urn:microsoft.com/office/officeart/2005/8/layout/radial1"/>
    <dgm:cxn modelId="{50C047D3-9638-4628-9901-CEFE2901449A}" type="presOf" srcId="{0D615BC4-6863-4079-9966-D97C043CE2D0}" destId="{67DBDA21-29AF-4C2E-B5DD-FFBA5E65558D}" srcOrd="0" destOrd="0" presId="urn:microsoft.com/office/officeart/2005/8/layout/radial1"/>
    <dgm:cxn modelId="{0EC78558-0C57-414E-BDF0-8EA489B2D4FF}" srcId="{54DDBA92-22C4-430A-8B5B-D1462BE784BB}" destId="{2F5E68D4-BE18-4472-A6CF-6D514D403CE9}" srcOrd="2" destOrd="0" parTransId="{ED5D42D9-98A7-4A5D-A6EE-BEB3CAAEF160}" sibTransId="{AEFEFFC2-B94C-447D-BE49-77EE560AA65D}"/>
    <dgm:cxn modelId="{CF9D9F07-96BB-41EC-BD42-61E1F365C6D4}" type="presParOf" srcId="{67DBDA21-29AF-4C2E-B5DD-FFBA5E65558D}" destId="{FC78EABA-FB56-4502-A026-EC5123CFAF86}" srcOrd="0" destOrd="0" presId="urn:microsoft.com/office/officeart/2005/8/layout/radial1"/>
    <dgm:cxn modelId="{C63DFA6E-4AEE-4D87-B7AB-9B0FC3516419}" type="presParOf" srcId="{67DBDA21-29AF-4C2E-B5DD-FFBA5E65558D}" destId="{59CB8C33-6ED4-4477-8541-D4146A3E644B}" srcOrd="1" destOrd="0" presId="urn:microsoft.com/office/officeart/2005/8/layout/radial1"/>
    <dgm:cxn modelId="{BEB693AA-24EF-4024-A4DA-182CF22941C7}" type="presParOf" srcId="{59CB8C33-6ED4-4477-8541-D4146A3E644B}" destId="{3322CF8E-1AC6-423D-8927-EAD270AB4D19}" srcOrd="0" destOrd="0" presId="urn:microsoft.com/office/officeart/2005/8/layout/radial1"/>
    <dgm:cxn modelId="{C8D5D2D0-1061-4163-84DF-8455C6122598}" type="presParOf" srcId="{67DBDA21-29AF-4C2E-B5DD-FFBA5E65558D}" destId="{42B0B535-8A5E-4E15-96A9-73EB00F06494}" srcOrd="2" destOrd="0" presId="urn:microsoft.com/office/officeart/2005/8/layout/radial1"/>
    <dgm:cxn modelId="{DE60E7F9-8908-462E-B195-92B0718DE52E}" type="presParOf" srcId="{67DBDA21-29AF-4C2E-B5DD-FFBA5E65558D}" destId="{4292855D-BFF8-437A-A707-5FBC2E8A7360}" srcOrd="3" destOrd="0" presId="urn:microsoft.com/office/officeart/2005/8/layout/radial1"/>
    <dgm:cxn modelId="{7E71B3F2-32FA-4273-8344-9955F5B90F12}" type="presParOf" srcId="{4292855D-BFF8-437A-A707-5FBC2E8A7360}" destId="{1CD24B6F-4A77-46F1-9F4F-ACF8B14F629E}" srcOrd="0" destOrd="0" presId="urn:microsoft.com/office/officeart/2005/8/layout/radial1"/>
    <dgm:cxn modelId="{D252B89E-B59D-4CD0-AEB4-3BEFC344D071}" type="presParOf" srcId="{67DBDA21-29AF-4C2E-B5DD-FFBA5E65558D}" destId="{E635617D-346C-4253-BDD1-6E619F6830E7}" srcOrd="4" destOrd="0" presId="urn:microsoft.com/office/officeart/2005/8/layout/radial1"/>
    <dgm:cxn modelId="{75615D65-B745-47CC-9E9E-AF74829093C2}" type="presParOf" srcId="{67DBDA21-29AF-4C2E-B5DD-FFBA5E65558D}" destId="{510A8F0D-4702-4827-84A1-C803BB6D4CAC}" srcOrd="5" destOrd="0" presId="urn:microsoft.com/office/officeart/2005/8/layout/radial1"/>
    <dgm:cxn modelId="{B856914A-E629-46E4-BE11-C04FF63882D7}" type="presParOf" srcId="{510A8F0D-4702-4827-84A1-C803BB6D4CAC}" destId="{E27EB9CF-954B-49AC-9151-68BDBCC2D774}" srcOrd="0" destOrd="0" presId="urn:microsoft.com/office/officeart/2005/8/layout/radial1"/>
    <dgm:cxn modelId="{F21310EB-E96D-4EEB-AD76-2B32C32FC2F9}" type="presParOf" srcId="{67DBDA21-29AF-4C2E-B5DD-FFBA5E65558D}" destId="{2539AC0A-CE48-4710-8267-14580B2F6639}" srcOrd="6" destOrd="0" presId="urn:microsoft.com/office/officeart/2005/8/layout/radial1"/>
    <dgm:cxn modelId="{5FEDC7CD-03AC-4AE7-B063-05C9D6170341}" type="presParOf" srcId="{67DBDA21-29AF-4C2E-B5DD-FFBA5E65558D}" destId="{642AE9B6-A37E-4175-88C6-1E34088B7DEE}" srcOrd="7" destOrd="0" presId="urn:microsoft.com/office/officeart/2005/8/layout/radial1"/>
    <dgm:cxn modelId="{57C88688-AD37-4F9A-9281-D2D7E5521923}" type="presParOf" srcId="{642AE9B6-A37E-4175-88C6-1E34088B7DEE}" destId="{A2ECE0BE-E8E7-4BE3-954F-A4DA5C5B4D15}" srcOrd="0" destOrd="0" presId="urn:microsoft.com/office/officeart/2005/8/layout/radial1"/>
    <dgm:cxn modelId="{9E78FDB1-4116-4E77-AFBA-83EFA6F64794}" type="presParOf" srcId="{67DBDA21-29AF-4C2E-B5DD-FFBA5E65558D}" destId="{205C0F41-62D4-4235-A8C4-0B82CC36517C}" srcOrd="8" destOrd="0" presId="urn:microsoft.com/office/officeart/2005/8/layout/radial1"/>
    <dgm:cxn modelId="{D477C89E-0AD3-453B-99EB-2929B22D2FAF}" type="presParOf" srcId="{67DBDA21-29AF-4C2E-B5DD-FFBA5E65558D}" destId="{CACDA32C-BF3B-4CC3-9B14-96D6437D429D}" srcOrd="9" destOrd="0" presId="urn:microsoft.com/office/officeart/2005/8/layout/radial1"/>
    <dgm:cxn modelId="{FC408DA3-B589-443B-8062-2B4A9183E961}" type="presParOf" srcId="{CACDA32C-BF3B-4CC3-9B14-96D6437D429D}" destId="{56B59675-2A29-4A57-82F0-D5391EA95C43}" srcOrd="0" destOrd="0" presId="urn:microsoft.com/office/officeart/2005/8/layout/radial1"/>
    <dgm:cxn modelId="{BF5278E3-22D2-4F6E-BF55-81492354ED1B}" type="presParOf" srcId="{67DBDA21-29AF-4C2E-B5DD-FFBA5E65558D}" destId="{29B96319-8CC8-4FEC-8B52-8BA14B5998D7}" srcOrd="10" destOrd="0" presId="urn:microsoft.com/office/officeart/2005/8/layout/radial1"/>
    <dgm:cxn modelId="{E356953D-0B3F-4029-8C5C-82D7AF88B321}" type="presParOf" srcId="{67DBDA21-29AF-4C2E-B5DD-FFBA5E65558D}" destId="{76B83109-697B-4F64-9E21-29D9EF675545}" srcOrd="11" destOrd="0" presId="urn:microsoft.com/office/officeart/2005/8/layout/radial1"/>
    <dgm:cxn modelId="{D2B7129E-DEC7-495C-979A-646B90A9C954}" type="presParOf" srcId="{76B83109-697B-4F64-9E21-29D9EF675545}" destId="{C1412D94-FFA4-4B1B-8ED3-A28776644B8B}" srcOrd="0" destOrd="0" presId="urn:microsoft.com/office/officeart/2005/8/layout/radial1"/>
    <dgm:cxn modelId="{1583743B-6AB5-468F-9D05-AE90B125A97F}" type="presParOf" srcId="{67DBDA21-29AF-4C2E-B5DD-FFBA5E65558D}" destId="{92A20A37-324B-4A06-83E2-330C377A9CC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8538C-2B99-438E-851E-1997E6C3815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F5AC409-396E-42C9-92B4-08BE285B4B8F}">
      <dgm:prSet phldrT="[Szöveg]"/>
      <dgm:spPr/>
      <dgm:t>
        <a:bodyPr/>
        <a:lstStyle/>
        <a:p>
          <a:r>
            <a:rPr lang="hu-HU" dirty="0" smtClean="0"/>
            <a:t>Ügyfél tájékoztatás</a:t>
          </a:r>
          <a:endParaRPr lang="hu-HU" dirty="0"/>
        </a:p>
      </dgm:t>
    </dgm:pt>
    <dgm:pt modelId="{F0472C74-1508-45A1-B551-27EAC49DE540}" type="parTrans" cxnId="{871788BD-1295-46CE-8245-E7EC5C67E88A}">
      <dgm:prSet/>
      <dgm:spPr/>
      <dgm:t>
        <a:bodyPr/>
        <a:lstStyle/>
        <a:p>
          <a:endParaRPr lang="hu-HU"/>
        </a:p>
      </dgm:t>
    </dgm:pt>
    <dgm:pt modelId="{41CBD875-3FAB-408F-9FFA-34626084FF13}" type="sibTrans" cxnId="{871788BD-1295-46CE-8245-E7EC5C67E88A}">
      <dgm:prSet/>
      <dgm:spPr/>
      <dgm:t>
        <a:bodyPr/>
        <a:lstStyle/>
        <a:p>
          <a:endParaRPr lang="hu-HU"/>
        </a:p>
      </dgm:t>
    </dgm:pt>
    <dgm:pt modelId="{7DBDB4FF-5F89-438A-8EA6-1E4188CCCF54}">
      <dgm:prSet phldrT="[Szöveg]" custT="1"/>
      <dgm:spPr/>
      <dgm:t>
        <a:bodyPr/>
        <a:lstStyle/>
        <a:p>
          <a:r>
            <a:rPr lang="hu-HU" sz="1300" dirty="0" smtClean="0"/>
            <a:t>A megfelelő termék „kiválasztása”</a:t>
          </a:r>
          <a:endParaRPr lang="hu-HU" sz="1300" dirty="0"/>
        </a:p>
      </dgm:t>
    </dgm:pt>
    <dgm:pt modelId="{CA89D69E-AD4E-43C6-896C-78385576AC4E}" type="parTrans" cxnId="{B3D187A0-91A4-4615-A8F8-8F0D04083EF1}">
      <dgm:prSet/>
      <dgm:spPr/>
      <dgm:t>
        <a:bodyPr/>
        <a:lstStyle/>
        <a:p>
          <a:endParaRPr lang="hu-HU"/>
        </a:p>
      </dgm:t>
    </dgm:pt>
    <dgm:pt modelId="{CDF3AE45-BD34-4A16-8307-CF38D05C7F62}" type="sibTrans" cxnId="{B3D187A0-91A4-4615-A8F8-8F0D04083EF1}">
      <dgm:prSet/>
      <dgm:spPr/>
      <dgm:t>
        <a:bodyPr/>
        <a:lstStyle/>
        <a:p>
          <a:endParaRPr lang="hu-HU"/>
        </a:p>
      </dgm:t>
    </dgm:pt>
    <dgm:pt modelId="{396749A0-F10D-4455-A20F-2A5CA5FB476B}">
      <dgm:prSet phldrT="[Szöveg]"/>
      <dgm:spPr/>
      <dgm:t>
        <a:bodyPr/>
        <a:lstStyle/>
        <a:p>
          <a:r>
            <a:rPr lang="hu-HU" dirty="0" smtClean="0"/>
            <a:t>Előminősítés (Bank)</a:t>
          </a:r>
          <a:endParaRPr lang="hu-HU" dirty="0"/>
        </a:p>
      </dgm:t>
    </dgm:pt>
    <dgm:pt modelId="{6B6E3E9E-F15E-4F9F-8DCA-41858BF9C778}" type="parTrans" cxnId="{2E836E9A-AB5E-4E3D-8EBD-B3D661AFDFD6}">
      <dgm:prSet/>
      <dgm:spPr/>
      <dgm:t>
        <a:bodyPr/>
        <a:lstStyle/>
        <a:p>
          <a:endParaRPr lang="hu-HU"/>
        </a:p>
      </dgm:t>
    </dgm:pt>
    <dgm:pt modelId="{F6D98C3F-EB95-4461-9D16-31F0B088F76D}" type="sibTrans" cxnId="{2E836E9A-AB5E-4E3D-8EBD-B3D661AFDFD6}">
      <dgm:prSet/>
      <dgm:spPr/>
      <dgm:t>
        <a:bodyPr/>
        <a:lstStyle/>
        <a:p>
          <a:endParaRPr lang="hu-HU"/>
        </a:p>
      </dgm:t>
    </dgm:pt>
    <dgm:pt modelId="{73D48081-EB3D-4230-9A75-74E5F5CE0A4B}">
      <dgm:prSet phldrT="[Szöveg]" custT="1"/>
      <dgm:spPr/>
      <dgm:t>
        <a:bodyPr/>
        <a:lstStyle/>
        <a:p>
          <a:r>
            <a:rPr lang="hu-HU" sz="1300" dirty="0" smtClean="0"/>
            <a:t>A Bank pozitív válasza esetén</a:t>
          </a:r>
          <a:endParaRPr lang="hu-HU" sz="1300" dirty="0"/>
        </a:p>
      </dgm:t>
    </dgm:pt>
    <dgm:pt modelId="{3AF53F3C-862C-4E04-82AB-10A907384778}" type="parTrans" cxnId="{4B10407D-D6F8-4EDF-9CDF-C37990BFD518}">
      <dgm:prSet/>
      <dgm:spPr/>
      <dgm:t>
        <a:bodyPr/>
        <a:lstStyle/>
        <a:p>
          <a:endParaRPr lang="hu-HU"/>
        </a:p>
      </dgm:t>
    </dgm:pt>
    <dgm:pt modelId="{BD88FF69-6D0D-41E7-BF63-EA46D7535F7A}" type="sibTrans" cxnId="{4B10407D-D6F8-4EDF-9CDF-C37990BFD518}">
      <dgm:prSet/>
      <dgm:spPr/>
      <dgm:t>
        <a:bodyPr/>
        <a:lstStyle/>
        <a:p>
          <a:endParaRPr lang="hu-HU"/>
        </a:p>
      </dgm:t>
    </dgm:pt>
    <dgm:pt modelId="{78B74405-49DD-4909-9659-D537130CDC9C}">
      <dgm:prSet phldrT="[Szöveg]"/>
      <dgm:spPr/>
      <dgm:t>
        <a:bodyPr/>
        <a:lstStyle/>
        <a:p>
          <a:r>
            <a:rPr lang="hu-HU" dirty="0" smtClean="0"/>
            <a:t>Ügyfél beadja a dokumentációt</a:t>
          </a:r>
          <a:endParaRPr lang="hu-HU" dirty="0"/>
        </a:p>
      </dgm:t>
    </dgm:pt>
    <dgm:pt modelId="{535F4805-099D-4594-A9EB-C2A3F1EA2E5A}" type="parTrans" cxnId="{504B4A39-7E75-440C-A70E-4B51B2D839F6}">
      <dgm:prSet/>
      <dgm:spPr/>
      <dgm:t>
        <a:bodyPr/>
        <a:lstStyle/>
        <a:p>
          <a:endParaRPr lang="hu-HU"/>
        </a:p>
      </dgm:t>
    </dgm:pt>
    <dgm:pt modelId="{E51CDA70-736B-423E-8B57-D9091B40ECA8}" type="sibTrans" cxnId="{504B4A39-7E75-440C-A70E-4B51B2D839F6}">
      <dgm:prSet/>
      <dgm:spPr/>
      <dgm:t>
        <a:bodyPr/>
        <a:lstStyle/>
        <a:p>
          <a:endParaRPr lang="hu-HU"/>
        </a:p>
      </dgm:t>
    </dgm:pt>
    <dgm:pt modelId="{073B8478-321F-4A64-8C78-5ABDE53821A6}">
      <dgm:prSet phldrT="[Szöveg]" custT="1"/>
      <dgm:spPr/>
      <dgm:t>
        <a:bodyPr/>
        <a:lstStyle/>
        <a:p>
          <a:r>
            <a:rPr lang="hu-HU" sz="1300" dirty="0" smtClean="0"/>
            <a:t>Online rendszerben rögzítés, továbbítás a Bank felés papír alapon is</a:t>
          </a:r>
          <a:endParaRPr lang="hu-HU" sz="1300" dirty="0"/>
        </a:p>
      </dgm:t>
    </dgm:pt>
    <dgm:pt modelId="{E50B4179-C434-421F-A5FA-686B0674A843}" type="parTrans" cxnId="{F3F8E388-F903-42D8-AD5F-BD2C5A23EADD}">
      <dgm:prSet/>
      <dgm:spPr/>
      <dgm:t>
        <a:bodyPr/>
        <a:lstStyle/>
        <a:p>
          <a:endParaRPr lang="hu-HU"/>
        </a:p>
      </dgm:t>
    </dgm:pt>
    <dgm:pt modelId="{53493D28-75C4-4808-82CE-77DBFFFC4781}" type="sibTrans" cxnId="{F3F8E388-F903-42D8-AD5F-BD2C5A23EADD}">
      <dgm:prSet/>
      <dgm:spPr/>
      <dgm:t>
        <a:bodyPr/>
        <a:lstStyle/>
        <a:p>
          <a:endParaRPr lang="hu-HU"/>
        </a:p>
      </dgm:t>
    </dgm:pt>
    <dgm:pt modelId="{1C7F0AD6-2B1D-4AA6-852C-A4F0E41CD693}">
      <dgm:prSet/>
      <dgm:spPr/>
      <dgm:t>
        <a:bodyPr/>
        <a:lstStyle/>
        <a:p>
          <a:r>
            <a:rPr lang="hu-HU" dirty="0" smtClean="0"/>
            <a:t>Hiteldöntés </a:t>
          </a:r>
          <a:r>
            <a:rPr lang="hu-HU" dirty="0" smtClean="0">
              <a:sym typeface="Wingdings" panose="05000000000000000000" pitchFamily="2" charset="2"/>
            </a:rPr>
            <a:t> Bank</a:t>
          </a:r>
          <a:endParaRPr lang="hu-HU" dirty="0"/>
        </a:p>
      </dgm:t>
    </dgm:pt>
    <dgm:pt modelId="{D6B3CDF7-D6FE-4151-8FE6-810CC6B8E8A7}" type="parTrans" cxnId="{6AE5CDE2-B6E1-4D05-A6DA-CB93AB062CD3}">
      <dgm:prSet/>
      <dgm:spPr/>
      <dgm:t>
        <a:bodyPr/>
        <a:lstStyle/>
        <a:p>
          <a:endParaRPr lang="hu-HU"/>
        </a:p>
      </dgm:t>
    </dgm:pt>
    <dgm:pt modelId="{F3E9531B-F1CB-40F7-8D16-E63C89989854}" type="sibTrans" cxnId="{6AE5CDE2-B6E1-4D05-A6DA-CB93AB062CD3}">
      <dgm:prSet/>
      <dgm:spPr/>
      <dgm:t>
        <a:bodyPr/>
        <a:lstStyle/>
        <a:p>
          <a:endParaRPr lang="hu-HU"/>
        </a:p>
      </dgm:t>
    </dgm:pt>
    <dgm:pt modelId="{99C7C498-E412-4622-9E03-5E2165952015}">
      <dgm:prSet/>
      <dgm:spPr/>
      <dgm:t>
        <a:bodyPr/>
        <a:lstStyle/>
        <a:p>
          <a:r>
            <a:rPr lang="hu-HU" dirty="0" smtClean="0"/>
            <a:t>Szerződéskötés </a:t>
          </a:r>
          <a:r>
            <a:rPr lang="hu-HU" dirty="0" smtClean="0">
              <a:sym typeface="Wingdings" panose="05000000000000000000" pitchFamily="2" charset="2"/>
            </a:rPr>
            <a:t> Bank</a:t>
          </a:r>
          <a:endParaRPr lang="hu-HU" dirty="0"/>
        </a:p>
      </dgm:t>
    </dgm:pt>
    <dgm:pt modelId="{1BD6EC6D-ED23-4625-A31A-E19A10208FD8}" type="parTrans" cxnId="{D606B5D2-0891-478B-98FE-BCCE36BD0085}">
      <dgm:prSet/>
      <dgm:spPr/>
      <dgm:t>
        <a:bodyPr/>
        <a:lstStyle/>
        <a:p>
          <a:endParaRPr lang="hu-HU"/>
        </a:p>
      </dgm:t>
    </dgm:pt>
    <dgm:pt modelId="{7E23D8B0-7AB9-4C86-8102-0F28945FEB91}" type="sibTrans" cxnId="{D606B5D2-0891-478B-98FE-BCCE36BD0085}">
      <dgm:prSet/>
      <dgm:spPr/>
      <dgm:t>
        <a:bodyPr/>
        <a:lstStyle/>
        <a:p>
          <a:endParaRPr lang="hu-HU"/>
        </a:p>
      </dgm:t>
    </dgm:pt>
    <dgm:pt modelId="{BE5676B7-4F4F-44F7-A6EB-D0E4956BBBEA}" type="pres">
      <dgm:prSet presAssocID="{2A58538C-2B99-438E-851E-1997E6C3815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E4CAF40-4D0F-42D7-9215-366803EF22B0}" type="pres">
      <dgm:prSet presAssocID="{0F5AC409-396E-42C9-92B4-08BE285B4B8F}" presName="composite" presStyleCnt="0"/>
      <dgm:spPr/>
    </dgm:pt>
    <dgm:pt modelId="{19DD12DE-D839-4F24-9AF2-B7095542D05A}" type="pres">
      <dgm:prSet presAssocID="{0F5AC409-396E-42C9-92B4-08BE285B4B8F}" presName="bentUpArrow1" presStyleLbl="alignImgPlace1" presStyleIdx="0" presStyleCnt="4"/>
      <dgm:spPr/>
    </dgm:pt>
    <dgm:pt modelId="{C52DA37F-825A-47A3-9A0D-C585DC591D4D}" type="pres">
      <dgm:prSet presAssocID="{0F5AC409-396E-42C9-92B4-08BE285B4B8F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571A97-B52A-4250-930B-2847CDD30CF1}" type="pres">
      <dgm:prSet presAssocID="{0F5AC409-396E-42C9-92B4-08BE285B4B8F}" presName="ChildText" presStyleLbl="revTx" presStyleIdx="0" presStyleCnt="4" custScaleX="171020" custLinFactNeighborX="46860" custLinFactNeighborY="42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A4099B-0E85-4FE0-8E1A-0CBE4E0BE1A9}" type="pres">
      <dgm:prSet presAssocID="{41CBD875-3FAB-408F-9FFA-34626084FF13}" presName="sibTrans" presStyleCnt="0"/>
      <dgm:spPr/>
    </dgm:pt>
    <dgm:pt modelId="{39B8D600-D537-4D2F-937B-83F878C388C7}" type="pres">
      <dgm:prSet presAssocID="{396749A0-F10D-4455-A20F-2A5CA5FB476B}" presName="composite" presStyleCnt="0"/>
      <dgm:spPr/>
    </dgm:pt>
    <dgm:pt modelId="{CDDAF420-8689-42E7-854C-6BCD2C6140D6}" type="pres">
      <dgm:prSet presAssocID="{396749A0-F10D-4455-A20F-2A5CA5FB476B}" presName="bentUpArrow1" presStyleLbl="alignImgPlace1" presStyleIdx="1" presStyleCnt="4"/>
      <dgm:spPr/>
    </dgm:pt>
    <dgm:pt modelId="{D3E2E42A-B877-4BD7-9A4E-66894A051551}" type="pres">
      <dgm:prSet presAssocID="{396749A0-F10D-4455-A20F-2A5CA5FB476B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B51148-AFD7-4DEE-A92E-9DE670F00CAD}" type="pres">
      <dgm:prSet presAssocID="{396749A0-F10D-4455-A20F-2A5CA5FB476B}" presName="ChildText" presStyleLbl="revTx" presStyleIdx="1" presStyleCnt="4" custScaleX="196959" custLinFactNeighborX="63299" custLinFactNeighborY="-2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6437E5-AD90-4B0F-B0AD-14B8295CF07E}" type="pres">
      <dgm:prSet presAssocID="{F6D98C3F-EB95-4461-9D16-31F0B088F76D}" presName="sibTrans" presStyleCnt="0"/>
      <dgm:spPr/>
    </dgm:pt>
    <dgm:pt modelId="{33129CAB-412E-4758-8468-BD7293C5224D}" type="pres">
      <dgm:prSet presAssocID="{78B74405-49DD-4909-9659-D537130CDC9C}" presName="composite" presStyleCnt="0"/>
      <dgm:spPr/>
    </dgm:pt>
    <dgm:pt modelId="{6A6A65A8-E3E1-4C85-8EBE-B6367AEAE359}" type="pres">
      <dgm:prSet presAssocID="{78B74405-49DD-4909-9659-D537130CDC9C}" presName="bentUpArrow1" presStyleLbl="alignImgPlace1" presStyleIdx="2" presStyleCnt="4"/>
      <dgm:spPr/>
    </dgm:pt>
    <dgm:pt modelId="{FCE7DAA3-0FC8-4716-A455-96C436AFBBA3}" type="pres">
      <dgm:prSet presAssocID="{78B74405-49DD-4909-9659-D537130CDC9C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5501A6-39BE-4227-B1D5-39278B664007}" type="pres">
      <dgm:prSet presAssocID="{78B74405-49DD-4909-9659-D537130CDC9C}" presName="ChildText" presStyleLbl="revTx" presStyleIdx="2" presStyleCnt="4" custScaleX="274076" custLinFactNeighborX="89503" custLinFactNeighborY="-92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9BE280-B68A-4E81-B3BC-EA21DE144CE4}" type="pres">
      <dgm:prSet presAssocID="{E51CDA70-736B-423E-8B57-D9091B40ECA8}" presName="sibTrans" presStyleCnt="0"/>
      <dgm:spPr/>
    </dgm:pt>
    <dgm:pt modelId="{9D5A8E3C-61D4-4862-BBC8-8ED75F054AE0}" type="pres">
      <dgm:prSet presAssocID="{1C7F0AD6-2B1D-4AA6-852C-A4F0E41CD693}" presName="composite" presStyleCnt="0"/>
      <dgm:spPr/>
    </dgm:pt>
    <dgm:pt modelId="{FEC67287-3147-4088-A948-37995372487C}" type="pres">
      <dgm:prSet presAssocID="{1C7F0AD6-2B1D-4AA6-852C-A4F0E41CD693}" presName="bentUpArrow1" presStyleLbl="alignImgPlace1" presStyleIdx="3" presStyleCnt="4"/>
      <dgm:spPr/>
    </dgm:pt>
    <dgm:pt modelId="{F8EE3670-87E1-4784-AB9D-C39F63474346}" type="pres">
      <dgm:prSet presAssocID="{1C7F0AD6-2B1D-4AA6-852C-A4F0E41CD693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D8D1D14-023E-4E81-8236-56A7273281BB}" type="pres">
      <dgm:prSet presAssocID="{1C7F0AD6-2B1D-4AA6-852C-A4F0E41CD69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6CFDFD9-F5A1-483D-8564-D7046678F58F}" type="pres">
      <dgm:prSet presAssocID="{F3E9531B-F1CB-40F7-8D16-E63C89989854}" presName="sibTrans" presStyleCnt="0"/>
      <dgm:spPr/>
    </dgm:pt>
    <dgm:pt modelId="{27EA0624-CB5B-4F58-87D4-8535E8B8EB0F}" type="pres">
      <dgm:prSet presAssocID="{99C7C498-E412-4622-9E03-5E2165952015}" presName="composite" presStyleCnt="0"/>
      <dgm:spPr/>
    </dgm:pt>
    <dgm:pt modelId="{4F3CE35C-0F99-47D5-B248-79A00DC11231}" type="pres">
      <dgm:prSet presAssocID="{99C7C498-E412-4622-9E03-5E2165952015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71788BD-1295-46CE-8245-E7EC5C67E88A}" srcId="{2A58538C-2B99-438E-851E-1997E6C38159}" destId="{0F5AC409-396E-42C9-92B4-08BE285B4B8F}" srcOrd="0" destOrd="0" parTransId="{F0472C74-1508-45A1-B551-27EAC49DE540}" sibTransId="{41CBD875-3FAB-408F-9FFA-34626084FF13}"/>
    <dgm:cxn modelId="{2E836E9A-AB5E-4E3D-8EBD-B3D661AFDFD6}" srcId="{2A58538C-2B99-438E-851E-1997E6C38159}" destId="{396749A0-F10D-4455-A20F-2A5CA5FB476B}" srcOrd="1" destOrd="0" parTransId="{6B6E3E9E-F15E-4F9F-8DCA-41858BF9C778}" sibTransId="{F6D98C3F-EB95-4461-9D16-31F0B088F76D}"/>
    <dgm:cxn modelId="{D606B5D2-0891-478B-98FE-BCCE36BD0085}" srcId="{2A58538C-2B99-438E-851E-1997E6C38159}" destId="{99C7C498-E412-4622-9E03-5E2165952015}" srcOrd="4" destOrd="0" parTransId="{1BD6EC6D-ED23-4625-A31A-E19A10208FD8}" sibTransId="{7E23D8B0-7AB9-4C86-8102-0F28945FEB91}"/>
    <dgm:cxn modelId="{8EF09C44-0791-44C5-9670-A252B648F32E}" type="presOf" srcId="{99C7C498-E412-4622-9E03-5E2165952015}" destId="{4F3CE35C-0F99-47D5-B248-79A00DC11231}" srcOrd="0" destOrd="0" presId="urn:microsoft.com/office/officeart/2005/8/layout/StepDownProcess"/>
    <dgm:cxn modelId="{EAF8F7E1-AF5E-4C6D-95E5-C09CE07404B0}" type="presOf" srcId="{78B74405-49DD-4909-9659-D537130CDC9C}" destId="{FCE7DAA3-0FC8-4716-A455-96C436AFBBA3}" srcOrd="0" destOrd="0" presId="urn:microsoft.com/office/officeart/2005/8/layout/StepDownProcess"/>
    <dgm:cxn modelId="{6AE5CDE2-B6E1-4D05-A6DA-CB93AB062CD3}" srcId="{2A58538C-2B99-438E-851E-1997E6C38159}" destId="{1C7F0AD6-2B1D-4AA6-852C-A4F0E41CD693}" srcOrd="3" destOrd="0" parTransId="{D6B3CDF7-D6FE-4151-8FE6-810CC6B8E8A7}" sibTransId="{F3E9531B-F1CB-40F7-8D16-E63C89989854}"/>
    <dgm:cxn modelId="{EF804D70-C0A9-449F-881C-AC350C2A8773}" type="presOf" srcId="{073B8478-321F-4A64-8C78-5ABDE53821A6}" destId="{EB5501A6-39BE-4227-B1D5-39278B664007}" srcOrd="0" destOrd="0" presId="urn:microsoft.com/office/officeart/2005/8/layout/StepDownProcess"/>
    <dgm:cxn modelId="{F3F8E388-F903-42D8-AD5F-BD2C5A23EADD}" srcId="{78B74405-49DD-4909-9659-D537130CDC9C}" destId="{073B8478-321F-4A64-8C78-5ABDE53821A6}" srcOrd="0" destOrd="0" parTransId="{E50B4179-C434-421F-A5FA-686B0674A843}" sibTransId="{53493D28-75C4-4808-82CE-77DBFFFC4781}"/>
    <dgm:cxn modelId="{4B10407D-D6F8-4EDF-9CDF-C37990BFD518}" srcId="{396749A0-F10D-4455-A20F-2A5CA5FB476B}" destId="{73D48081-EB3D-4230-9A75-74E5F5CE0A4B}" srcOrd="0" destOrd="0" parTransId="{3AF53F3C-862C-4E04-82AB-10A907384778}" sibTransId="{BD88FF69-6D0D-41E7-BF63-EA46D7535F7A}"/>
    <dgm:cxn modelId="{32D8ED4E-9CE7-4C5D-9104-E1E51DB2E1B9}" type="presOf" srcId="{396749A0-F10D-4455-A20F-2A5CA5FB476B}" destId="{D3E2E42A-B877-4BD7-9A4E-66894A051551}" srcOrd="0" destOrd="0" presId="urn:microsoft.com/office/officeart/2005/8/layout/StepDownProcess"/>
    <dgm:cxn modelId="{B3D187A0-91A4-4615-A8F8-8F0D04083EF1}" srcId="{0F5AC409-396E-42C9-92B4-08BE285B4B8F}" destId="{7DBDB4FF-5F89-438A-8EA6-1E4188CCCF54}" srcOrd="0" destOrd="0" parTransId="{CA89D69E-AD4E-43C6-896C-78385576AC4E}" sibTransId="{CDF3AE45-BD34-4A16-8307-CF38D05C7F62}"/>
    <dgm:cxn modelId="{C2D5F96A-B924-420B-B670-22AA3B16A205}" type="presOf" srcId="{7DBDB4FF-5F89-438A-8EA6-1E4188CCCF54}" destId="{8B571A97-B52A-4250-930B-2847CDD30CF1}" srcOrd="0" destOrd="0" presId="urn:microsoft.com/office/officeart/2005/8/layout/StepDownProcess"/>
    <dgm:cxn modelId="{4477BC2A-661F-4EFB-B5A8-9688FFBEA35B}" type="presOf" srcId="{73D48081-EB3D-4230-9A75-74E5F5CE0A4B}" destId="{33B51148-AFD7-4DEE-A92E-9DE670F00CAD}" srcOrd="0" destOrd="0" presId="urn:microsoft.com/office/officeart/2005/8/layout/StepDownProcess"/>
    <dgm:cxn modelId="{6C388BDE-9EF2-4AD8-B66F-DC12221207C1}" type="presOf" srcId="{2A58538C-2B99-438E-851E-1997E6C38159}" destId="{BE5676B7-4F4F-44F7-A6EB-D0E4956BBBEA}" srcOrd="0" destOrd="0" presId="urn:microsoft.com/office/officeart/2005/8/layout/StepDownProcess"/>
    <dgm:cxn modelId="{1BE9A9D9-7954-477E-AAB3-D2F5AC94088B}" type="presOf" srcId="{1C7F0AD6-2B1D-4AA6-852C-A4F0E41CD693}" destId="{F8EE3670-87E1-4784-AB9D-C39F63474346}" srcOrd="0" destOrd="0" presId="urn:microsoft.com/office/officeart/2005/8/layout/StepDownProcess"/>
    <dgm:cxn modelId="{504B4A39-7E75-440C-A70E-4B51B2D839F6}" srcId="{2A58538C-2B99-438E-851E-1997E6C38159}" destId="{78B74405-49DD-4909-9659-D537130CDC9C}" srcOrd="2" destOrd="0" parTransId="{535F4805-099D-4594-A9EB-C2A3F1EA2E5A}" sibTransId="{E51CDA70-736B-423E-8B57-D9091B40ECA8}"/>
    <dgm:cxn modelId="{CDC34A93-BF8E-4C62-A78E-47012042297F}" type="presOf" srcId="{0F5AC409-396E-42C9-92B4-08BE285B4B8F}" destId="{C52DA37F-825A-47A3-9A0D-C585DC591D4D}" srcOrd="0" destOrd="0" presId="urn:microsoft.com/office/officeart/2005/8/layout/StepDownProcess"/>
    <dgm:cxn modelId="{BF430F39-4FD6-476D-853A-8B413A9658A8}" type="presParOf" srcId="{BE5676B7-4F4F-44F7-A6EB-D0E4956BBBEA}" destId="{CE4CAF40-4D0F-42D7-9215-366803EF22B0}" srcOrd="0" destOrd="0" presId="urn:microsoft.com/office/officeart/2005/8/layout/StepDownProcess"/>
    <dgm:cxn modelId="{DE6C7FF9-000C-4F57-BC8C-C441C2DD33D7}" type="presParOf" srcId="{CE4CAF40-4D0F-42D7-9215-366803EF22B0}" destId="{19DD12DE-D839-4F24-9AF2-B7095542D05A}" srcOrd="0" destOrd="0" presId="urn:microsoft.com/office/officeart/2005/8/layout/StepDownProcess"/>
    <dgm:cxn modelId="{358FFF53-A880-435E-BDB9-546800B7C4CC}" type="presParOf" srcId="{CE4CAF40-4D0F-42D7-9215-366803EF22B0}" destId="{C52DA37F-825A-47A3-9A0D-C585DC591D4D}" srcOrd="1" destOrd="0" presId="urn:microsoft.com/office/officeart/2005/8/layout/StepDownProcess"/>
    <dgm:cxn modelId="{958275C3-8C73-4B4F-8821-4D1C865939F8}" type="presParOf" srcId="{CE4CAF40-4D0F-42D7-9215-366803EF22B0}" destId="{8B571A97-B52A-4250-930B-2847CDD30CF1}" srcOrd="2" destOrd="0" presId="urn:microsoft.com/office/officeart/2005/8/layout/StepDownProcess"/>
    <dgm:cxn modelId="{9F3D83C1-D669-43D0-8978-F3871C1A91F7}" type="presParOf" srcId="{BE5676B7-4F4F-44F7-A6EB-D0E4956BBBEA}" destId="{4FA4099B-0E85-4FE0-8E1A-0CBE4E0BE1A9}" srcOrd="1" destOrd="0" presId="urn:microsoft.com/office/officeart/2005/8/layout/StepDownProcess"/>
    <dgm:cxn modelId="{B3313E25-3530-452C-B1C4-C845D1FA13B1}" type="presParOf" srcId="{BE5676B7-4F4F-44F7-A6EB-D0E4956BBBEA}" destId="{39B8D600-D537-4D2F-937B-83F878C388C7}" srcOrd="2" destOrd="0" presId="urn:microsoft.com/office/officeart/2005/8/layout/StepDownProcess"/>
    <dgm:cxn modelId="{9369A76D-DE33-4E0C-A5C6-785600067CEA}" type="presParOf" srcId="{39B8D600-D537-4D2F-937B-83F878C388C7}" destId="{CDDAF420-8689-42E7-854C-6BCD2C6140D6}" srcOrd="0" destOrd="0" presId="urn:microsoft.com/office/officeart/2005/8/layout/StepDownProcess"/>
    <dgm:cxn modelId="{47532760-0C82-4C7F-B761-7F5520AA2B4C}" type="presParOf" srcId="{39B8D600-D537-4D2F-937B-83F878C388C7}" destId="{D3E2E42A-B877-4BD7-9A4E-66894A051551}" srcOrd="1" destOrd="0" presId="urn:microsoft.com/office/officeart/2005/8/layout/StepDownProcess"/>
    <dgm:cxn modelId="{224D5241-F175-4A29-BD74-ACEF7895BCA5}" type="presParOf" srcId="{39B8D600-D537-4D2F-937B-83F878C388C7}" destId="{33B51148-AFD7-4DEE-A92E-9DE670F00CAD}" srcOrd="2" destOrd="0" presId="urn:microsoft.com/office/officeart/2005/8/layout/StepDownProcess"/>
    <dgm:cxn modelId="{45F8CB7E-1E5F-40C8-8815-F577C74DE453}" type="presParOf" srcId="{BE5676B7-4F4F-44F7-A6EB-D0E4956BBBEA}" destId="{ED6437E5-AD90-4B0F-B0AD-14B8295CF07E}" srcOrd="3" destOrd="0" presId="urn:microsoft.com/office/officeart/2005/8/layout/StepDownProcess"/>
    <dgm:cxn modelId="{D16E7FD7-8F33-4F2D-B9F3-C7D424B69FD4}" type="presParOf" srcId="{BE5676B7-4F4F-44F7-A6EB-D0E4956BBBEA}" destId="{33129CAB-412E-4758-8468-BD7293C5224D}" srcOrd="4" destOrd="0" presId="urn:microsoft.com/office/officeart/2005/8/layout/StepDownProcess"/>
    <dgm:cxn modelId="{38A07347-5B93-43C4-B846-48B69017AB4C}" type="presParOf" srcId="{33129CAB-412E-4758-8468-BD7293C5224D}" destId="{6A6A65A8-E3E1-4C85-8EBE-B6367AEAE359}" srcOrd="0" destOrd="0" presId="urn:microsoft.com/office/officeart/2005/8/layout/StepDownProcess"/>
    <dgm:cxn modelId="{658F6A2E-BDFE-4857-ACF9-EBD45A6BC8D4}" type="presParOf" srcId="{33129CAB-412E-4758-8468-BD7293C5224D}" destId="{FCE7DAA3-0FC8-4716-A455-96C436AFBBA3}" srcOrd="1" destOrd="0" presId="urn:microsoft.com/office/officeart/2005/8/layout/StepDownProcess"/>
    <dgm:cxn modelId="{82EE4CC3-B6E9-4E62-B858-EC846F8A3E8D}" type="presParOf" srcId="{33129CAB-412E-4758-8468-BD7293C5224D}" destId="{EB5501A6-39BE-4227-B1D5-39278B664007}" srcOrd="2" destOrd="0" presId="urn:microsoft.com/office/officeart/2005/8/layout/StepDownProcess"/>
    <dgm:cxn modelId="{ED2BD323-0F66-4E3F-8CF1-FCE66799A513}" type="presParOf" srcId="{BE5676B7-4F4F-44F7-A6EB-D0E4956BBBEA}" destId="{9D9BE280-B68A-4E81-B3BC-EA21DE144CE4}" srcOrd="5" destOrd="0" presId="urn:microsoft.com/office/officeart/2005/8/layout/StepDownProcess"/>
    <dgm:cxn modelId="{43DEE3C5-095A-4A64-B7AD-0788E60EECFA}" type="presParOf" srcId="{BE5676B7-4F4F-44F7-A6EB-D0E4956BBBEA}" destId="{9D5A8E3C-61D4-4862-BBC8-8ED75F054AE0}" srcOrd="6" destOrd="0" presId="urn:microsoft.com/office/officeart/2005/8/layout/StepDownProcess"/>
    <dgm:cxn modelId="{11C9BB94-936E-44FC-8EBC-C51B07763853}" type="presParOf" srcId="{9D5A8E3C-61D4-4862-BBC8-8ED75F054AE0}" destId="{FEC67287-3147-4088-A948-37995372487C}" srcOrd="0" destOrd="0" presId="urn:microsoft.com/office/officeart/2005/8/layout/StepDownProcess"/>
    <dgm:cxn modelId="{B969E454-4666-48EA-A630-4B71A92C0D78}" type="presParOf" srcId="{9D5A8E3C-61D4-4862-BBC8-8ED75F054AE0}" destId="{F8EE3670-87E1-4784-AB9D-C39F63474346}" srcOrd="1" destOrd="0" presId="urn:microsoft.com/office/officeart/2005/8/layout/StepDownProcess"/>
    <dgm:cxn modelId="{C0BA2765-8471-4CCF-83B5-BA9F2C2B5A66}" type="presParOf" srcId="{9D5A8E3C-61D4-4862-BBC8-8ED75F054AE0}" destId="{5D8D1D14-023E-4E81-8236-56A7273281BB}" srcOrd="2" destOrd="0" presId="urn:microsoft.com/office/officeart/2005/8/layout/StepDownProcess"/>
    <dgm:cxn modelId="{28369512-C376-48D8-9C0F-FE2925D5DF3F}" type="presParOf" srcId="{BE5676B7-4F4F-44F7-A6EB-D0E4956BBBEA}" destId="{46CFDFD9-F5A1-483D-8564-D7046678F58F}" srcOrd="7" destOrd="0" presId="urn:microsoft.com/office/officeart/2005/8/layout/StepDownProcess"/>
    <dgm:cxn modelId="{7B46B252-F521-4F99-B22A-329D51805753}" type="presParOf" srcId="{BE5676B7-4F4F-44F7-A6EB-D0E4956BBBEA}" destId="{27EA0624-CB5B-4F58-87D4-8535E8B8EB0F}" srcOrd="8" destOrd="0" presId="urn:microsoft.com/office/officeart/2005/8/layout/StepDownProcess"/>
    <dgm:cxn modelId="{55145EF6-D484-48E9-830F-12072E18C98C}" type="presParOf" srcId="{27EA0624-CB5B-4F58-87D4-8535E8B8EB0F}" destId="{4F3CE35C-0F99-47D5-B248-79A00DC1123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BE1AA-6635-4D20-B79D-CD3CFF437F87}">
      <dsp:nvSpPr>
        <dsp:cNvPr id="0" name=""/>
        <dsp:cNvSpPr/>
      </dsp:nvSpPr>
      <dsp:spPr>
        <a:xfrm>
          <a:off x="2976" y="946350"/>
          <a:ext cx="1522511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>
              <a:solidFill>
                <a:srgbClr val="000099"/>
              </a:solidFill>
            </a:rPr>
            <a:t>Beruházási hitel</a:t>
          </a:r>
          <a:endParaRPr lang="hu-HU" sz="1900" kern="1200" dirty="0">
            <a:solidFill>
              <a:srgbClr val="000099"/>
            </a:solidFill>
          </a:endParaRPr>
        </a:p>
      </dsp:txBody>
      <dsp:txXfrm>
        <a:off x="2976" y="946350"/>
        <a:ext cx="1522511" cy="634837"/>
      </dsp:txXfrm>
    </dsp:sp>
    <dsp:sp modelId="{FF7FF2FF-6553-416E-823C-DAC397AA7088}">
      <dsp:nvSpPr>
        <dsp:cNvPr id="0" name=""/>
        <dsp:cNvSpPr/>
      </dsp:nvSpPr>
      <dsp:spPr>
        <a:xfrm>
          <a:off x="1525488" y="609092"/>
          <a:ext cx="304502" cy="130935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8F5B0-7D23-463F-80C0-DD61FBE0267E}">
      <dsp:nvSpPr>
        <dsp:cNvPr id="0" name=""/>
        <dsp:cNvSpPr/>
      </dsp:nvSpPr>
      <dsp:spPr>
        <a:xfrm>
          <a:off x="1951791" y="609092"/>
          <a:ext cx="4141231" cy="1309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üzleti célú ingatlan vásárlás, felújítás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gépek, berendezések, járművek vásárlása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900" kern="1200" dirty="0"/>
        </a:p>
      </dsp:txBody>
      <dsp:txXfrm>
        <a:off x="1951791" y="609092"/>
        <a:ext cx="4141231" cy="1309352"/>
      </dsp:txXfrm>
    </dsp:sp>
    <dsp:sp modelId="{F17A0B29-E750-407C-B6BB-3AE44831B389}">
      <dsp:nvSpPr>
        <dsp:cNvPr id="0" name=""/>
        <dsp:cNvSpPr/>
      </dsp:nvSpPr>
      <dsp:spPr>
        <a:xfrm>
          <a:off x="2976" y="2403457"/>
          <a:ext cx="1522511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>
              <a:solidFill>
                <a:srgbClr val="000099"/>
              </a:solidFill>
            </a:rPr>
            <a:t>Forgóeszköz hitel</a:t>
          </a:r>
          <a:endParaRPr lang="hu-HU" sz="1900" kern="1200" dirty="0">
            <a:solidFill>
              <a:srgbClr val="000099"/>
            </a:solidFill>
          </a:endParaRPr>
        </a:p>
      </dsp:txBody>
      <dsp:txXfrm>
        <a:off x="2976" y="2403457"/>
        <a:ext cx="1522511" cy="634837"/>
      </dsp:txXfrm>
    </dsp:sp>
    <dsp:sp modelId="{09EFC267-56EE-4DB3-ACE0-363B0B1FED62}">
      <dsp:nvSpPr>
        <dsp:cNvPr id="0" name=""/>
        <dsp:cNvSpPr/>
      </dsp:nvSpPr>
      <dsp:spPr>
        <a:xfrm>
          <a:off x="1525488" y="1986845"/>
          <a:ext cx="304502" cy="146806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9C6EB-AA90-4E57-A883-E61B3FB0D50E}">
      <dsp:nvSpPr>
        <dsp:cNvPr id="0" name=""/>
        <dsp:cNvSpPr/>
      </dsp:nvSpPr>
      <dsp:spPr>
        <a:xfrm>
          <a:off x="1951791" y="1986845"/>
          <a:ext cx="4141231" cy="1468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forgóeszköz: egy termelési cikluson át elhasználódnak, vagy értékük az előállított új termék részévé válik, </a:t>
          </a:r>
          <a:r>
            <a:rPr lang="hu-HU" sz="1800" i="1" kern="1200" dirty="0" smtClean="0"/>
            <a:t>pl. alapanyagkészlet, árukészlet, üzemanyag vásárlására</a:t>
          </a:r>
          <a:endParaRPr lang="hu-HU" sz="1800" i="1" kern="1200" dirty="0"/>
        </a:p>
      </dsp:txBody>
      <dsp:txXfrm>
        <a:off x="1951791" y="1986845"/>
        <a:ext cx="4141231" cy="1468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8EABA-FB56-4502-A026-EC5123CFAF86}">
      <dsp:nvSpPr>
        <dsp:cNvPr id="0" name=""/>
        <dsp:cNvSpPr/>
      </dsp:nvSpPr>
      <dsp:spPr>
        <a:xfrm>
          <a:off x="2588415" y="1572030"/>
          <a:ext cx="1601627" cy="157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Széchenyi</a:t>
          </a:r>
          <a:r>
            <a:rPr lang="hu-HU" sz="1600" kern="1200" smtClean="0"/>
            <a:t> </a:t>
          </a:r>
          <a:r>
            <a:rPr lang="hu-HU" sz="1600" b="1" kern="1200" smtClean="0"/>
            <a:t>Kártya</a:t>
          </a:r>
          <a:r>
            <a:rPr lang="hu-HU" sz="1600" kern="1200" smtClean="0"/>
            <a:t> </a:t>
          </a:r>
          <a:r>
            <a:rPr lang="hu-HU" sz="1600" b="1" kern="1200" smtClean="0"/>
            <a:t>konstrukciók</a:t>
          </a:r>
          <a:endParaRPr lang="hu-HU" sz="1600" b="1" kern="1200" dirty="0"/>
        </a:p>
      </dsp:txBody>
      <dsp:txXfrm>
        <a:off x="2822968" y="1802317"/>
        <a:ext cx="1132521" cy="1111922"/>
      </dsp:txXfrm>
    </dsp:sp>
    <dsp:sp modelId="{59CB8C33-6ED4-4477-8541-D4146A3E644B}">
      <dsp:nvSpPr>
        <dsp:cNvPr id="0" name=""/>
        <dsp:cNvSpPr/>
      </dsp:nvSpPr>
      <dsp:spPr>
        <a:xfrm rot="16200000">
          <a:off x="3262111" y="1427624"/>
          <a:ext cx="254236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54236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382873" y="1438556"/>
        <a:ext cx="12711" cy="12711"/>
      </dsp:txXfrm>
    </dsp:sp>
    <dsp:sp modelId="{42B0B535-8A5E-4E15-96A9-73EB00F06494}">
      <dsp:nvSpPr>
        <dsp:cNvPr id="0" name=""/>
        <dsp:cNvSpPr/>
      </dsp:nvSpPr>
      <dsp:spPr>
        <a:xfrm>
          <a:off x="2612918" y="19658"/>
          <a:ext cx="1552622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Forgóeszközhitel</a:t>
          </a:r>
          <a:endParaRPr lang="hu-HU" sz="1600" b="1" kern="1200" dirty="0"/>
        </a:p>
      </dsp:txBody>
      <dsp:txXfrm>
        <a:off x="2840294" y="209765"/>
        <a:ext cx="1097870" cy="917921"/>
      </dsp:txXfrm>
    </dsp:sp>
    <dsp:sp modelId="{4292855D-BFF8-437A-A707-5FBC2E8A7360}">
      <dsp:nvSpPr>
        <dsp:cNvPr id="0" name=""/>
        <dsp:cNvSpPr/>
      </dsp:nvSpPr>
      <dsp:spPr>
        <a:xfrm rot="19800000">
          <a:off x="4068077" y="1899681"/>
          <a:ext cx="171043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171043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49322" y="1912693"/>
        <a:ext cx="8552" cy="8552"/>
      </dsp:txXfrm>
    </dsp:sp>
    <dsp:sp modelId="{E635617D-346C-4253-BDD1-6E619F6830E7}">
      <dsp:nvSpPr>
        <dsp:cNvPr id="0" name=""/>
        <dsp:cNvSpPr/>
      </dsp:nvSpPr>
      <dsp:spPr>
        <a:xfrm>
          <a:off x="4100933" y="864434"/>
          <a:ext cx="1502981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Beruházási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4321039" y="1054541"/>
        <a:ext cx="1062769" cy="917921"/>
      </dsp:txXfrm>
    </dsp:sp>
    <dsp:sp modelId="{510A8F0D-4702-4827-84A1-C803BB6D4CAC}">
      <dsp:nvSpPr>
        <dsp:cNvPr id="0" name=""/>
        <dsp:cNvSpPr/>
      </dsp:nvSpPr>
      <dsp:spPr>
        <a:xfrm rot="1800000">
          <a:off x="4063231" y="2800386"/>
          <a:ext cx="2433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433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78840" y="2811589"/>
        <a:ext cx="12169" cy="12169"/>
      </dsp:txXfrm>
    </dsp:sp>
    <dsp:sp modelId="{2539AC0A-CE48-4710-8267-14580B2F6639}">
      <dsp:nvSpPr>
        <dsp:cNvPr id="0" name=""/>
        <dsp:cNvSpPr/>
      </dsp:nvSpPr>
      <dsp:spPr>
        <a:xfrm>
          <a:off x="4203356" y="2553987"/>
          <a:ext cx="1298135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Önerő</a:t>
          </a:r>
          <a:r>
            <a:rPr lang="hu-HU" sz="1200" kern="1200" smtClean="0"/>
            <a:t> </a:t>
          </a:r>
          <a:r>
            <a:rPr lang="hu-HU" sz="1600" b="1" kern="1200" smtClean="0"/>
            <a:t>Kiegészítő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4393463" y="2744094"/>
        <a:ext cx="917921" cy="917921"/>
      </dsp:txXfrm>
    </dsp:sp>
    <dsp:sp modelId="{642AE9B6-A37E-4175-88C6-1E34088B7DEE}">
      <dsp:nvSpPr>
        <dsp:cNvPr id="0" name=""/>
        <dsp:cNvSpPr/>
      </dsp:nvSpPr>
      <dsp:spPr>
        <a:xfrm rot="5400000">
          <a:off x="3262111" y="3254357"/>
          <a:ext cx="254236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54236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382873" y="3265289"/>
        <a:ext cx="12711" cy="12711"/>
      </dsp:txXfrm>
    </dsp:sp>
    <dsp:sp modelId="{205C0F41-62D4-4235-A8C4-0B82CC36517C}">
      <dsp:nvSpPr>
        <dsp:cNvPr id="0" name=""/>
        <dsp:cNvSpPr/>
      </dsp:nvSpPr>
      <dsp:spPr>
        <a:xfrm>
          <a:off x="2489731" y="3398763"/>
          <a:ext cx="1798995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Támogatást</a:t>
          </a:r>
          <a:r>
            <a:rPr lang="hu-HU" sz="1200" kern="1200" smtClean="0"/>
            <a:t> </a:t>
          </a:r>
          <a:r>
            <a:rPr lang="hu-HU" sz="1600" b="1" kern="1200" smtClean="0"/>
            <a:t>megelőlegező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2753188" y="3588870"/>
        <a:ext cx="1272081" cy="917921"/>
      </dsp:txXfrm>
    </dsp:sp>
    <dsp:sp modelId="{CACDA32C-BF3B-4CC3-9B14-96D6437D429D}">
      <dsp:nvSpPr>
        <dsp:cNvPr id="0" name=""/>
        <dsp:cNvSpPr/>
      </dsp:nvSpPr>
      <dsp:spPr>
        <a:xfrm rot="9000000">
          <a:off x="2551890" y="2778936"/>
          <a:ext cx="1575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1575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626745" y="2792284"/>
        <a:ext cx="7879" cy="7879"/>
      </dsp:txXfrm>
    </dsp:sp>
    <dsp:sp modelId="{29B96319-8CC8-4FEC-8B52-8BA14B5998D7}">
      <dsp:nvSpPr>
        <dsp:cNvPr id="0" name=""/>
        <dsp:cNvSpPr/>
      </dsp:nvSpPr>
      <dsp:spPr>
        <a:xfrm>
          <a:off x="1154006" y="2553987"/>
          <a:ext cx="1544054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Folyószámlahitel</a:t>
          </a:r>
          <a:endParaRPr lang="hu-HU" sz="1600" b="1" kern="1200" dirty="0"/>
        </a:p>
      </dsp:txBody>
      <dsp:txXfrm>
        <a:off x="1380127" y="2744094"/>
        <a:ext cx="1091812" cy="917921"/>
      </dsp:txXfrm>
    </dsp:sp>
    <dsp:sp modelId="{76B83109-697B-4F64-9E21-29D9EF675545}">
      <dsp:nvSpPr>
        <dsp:cNvPr id="0" name=""/>
        <dsp:cNvSpPr/>
      </dsp:nvSpPr>
      <dsp:spPr>
        <a:xfrm rot="12600000">
          <a:off x="2471839" y="1881595"/>
          <a:ext cx="2433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433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587448" y="1892799"/>
        <a:ext cx="12169" cy="12169"/>
      </dsp:txXfrm>
    </dsp:sp>
    <dsp:sp modelId="{92A20A37-324B-4A06-83E2-330C377A9CC7}">
      <dsp:nvSpPr>
        <dsp:cNvPr id="0" name=""/>
        <dsp:cNvSpPr/>
      </dsp:nvSpPr>
      <dsp:spPr>
        <a:xfrm>
          <a:off x="1276965" y="864434"/>
          <a:ext cx="1298135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Agrárhitel</a:t>
          </a:r>
          <a:endParaRPr lang="hu-HU" sz="1600" b="1" kern="1200" dirty="0"/>
        </a:p>
      </dsp:txBody>
      <dsp:txXfrm>
        <a:off x="1467072" y="1054541"/>
        <a:ext cx="917921" cy="917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D12DE-D839-4F24-9AF2-B7095542D05A}">
      <dsp:nvSpPr>
        <dsp:cNvPr id="0" name=""/>
        <dsp:cNvSpPr/>
      </dsp:nvSpPr>
      <dsp:spPr>
        <a:xfrm rot="5400000">
          <a:off x="1002610" y="854081"/>
          <a:ext cx="743294" cy="846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DA37F-825A-47A3-9A0D-C585DC591D4D}">
      <dsp:nvSpPr>
        <dsp:cNvPr id="0" name=""/>
        <dsp:cNvSpPr/>
      </dsp:nvSpPr>
      <dsp:spPr>
        <a:xfrm>
          <a:off x="805682" y="30124"/>
          <a:ext cx="1251270" cy="8758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Ügyfél tájékoztatás</a:t>
          </a:r>
          <a:endParaRPr lang="hu-HU" sz="1300" kern="1200" dirty="0"/>
        </a:p>
      </dsp:txBody>
      <dsp:txXfrm>
        <a:off x="848445" y="72887"/>
        <a:ext cx="1165744" cy="790322"/>
      </dsp:txXfrm>
    </dsp:sp>
    <dsp:sp modelId="{8B571A97-B52A-4250-930B-2847CDD30CF1}">
      <dsp:nvSpPr>
        <dsp:cNvPr id="0" name=""/>
        <dsp:cNvSpPr/>
      </dsp:nvSpPr>
      <dsp:spPr>
        <a:xfrm>
          <a:off x="2160244" y="144018"/>
          <a:ext cx="1556375" cy="707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A megfelelő termék „kiválasztása”</a:t>
          </a:r>
          <a:endParaRPr lang="hu-HU" sz="1300" kern="1200" dirty="0"/>
        </a:p>
      </dsp:txBody>
      <dsp:txXfrm>
        <a:off x="2160244" y="144018"/>
        <a:ext cx="1556375" cy="707899"/>
      </dsp:txXfrm>
    </dsp:sp>
    <dsp:sp modelId="{CDDAF420-8689-42E7-854C-6BCD2C6140D6}">
      <dsp:nvSpPr>
        <dsp:cNvPr id="0" name=""/>
        <dsp:cNvSpPr/>
      </dsp:nvSpPr>
      <dsp:spPr>
        <a:xfrm rot="5400000">
          <a:off x="2195163" y="1837948"/>
          <a:ext cx="743294" cy="846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2E42A-B877-4BD7-9A4E-66894A051551}">
      <dsp:nvSpPr>
        <dsp:cNvPr id="0" name=""/>
        <dsp:cNvSpPr/>
      </dsp:nvSpPr>
      <dsp:spPr>
        <a:xfrm>
          <a:off x="1998235" y="1013991"/>
          <a:ext cx="1251270" cy="8758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Előminősítés (Bank)</a:t>
          </a:r>
          <a:endParaRPr lang="hu-HU" sz="1300" kern="1200" dirty="0"/>
        </a:p>
      </dsp:txBody>
      <dsp:txXfrm>
        <a:off x="2040998" y="1056754"/>
        <a:ext cx="1165744" cy="790322"/>
      </dsp:txXfrm>
    </dsp:sp>
    <dsp:sp modelId="{33B51148-AFD7-4DEE-A92E-9DE670F00CAD}">
      <dsp:nvSpPr>
        <dsp:cNvPr id="0" name=""/>
        <dsp:cNvSpPr/>
      </dsp:nvSpPr>
      <dsp:spPr>
        <a:xfrm>
          <a:off x="3384371" y="1080123"/>
          <a:ext cx="1792434" cy="707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A Bank pozitív válasza esetén</a:t>
          </a:r>
          <a:endParaRPr lang="hu-HU" sz="1300" kern="1200" dirty="0"/>
        </a:p>
      </dsp:txBody>
      <dsp:txXfrm>
        <a:off x="3384371" y="1080123"/>
        <a:ext cx="1792434" cy="707899"/>
      </dsp:txXfrm>
    </dsp:sp>
    <dsp:sp modelId="{6A6A65A8-E3E1-4C85-8EBE-B6367AEAE359}">
      <dsp:nvSpPr>
        <dsp:cNvPr id="0" name=""/>
        <dsp:cNvSpPr/>
      </dsp:nvSpPr>
      <dsp:spPr>
        <a:xfrm rot="5400000">
          <a:off x="3387716" y="2821815"/>
          <a:ext cx="743294" cy="846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7DAA3-0FC8-4716-A455-96C436AFBBA3}">
      <dsp:nvSpPr>
        <dsp:cNvPr id="0" name=""/>
        <dsp:cNvSpPr/>
      </dsp:nvSpPr>
      <dsp:spPr>
        <a:xfrm>
          <a:off x="3190788" y="1997858"/>
          <a:ext cx="1251270" cy="8758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Ügyfél beadja a dokumentációt</a:t>
          </a:r>
          <a:endParaRPr lang="hu-HU" sz="1300" kern="1200" dirty="0"/>
        </a:p>
      </dsp:txBody>
      <dsp:txXfrm>
        <a:off x="3233551" y="2040621"/>
        <a:ext cx="1165744" cy="790322"/>
      </dsp:txXfrm>
    </dsp:sp>
    <dsp:sp modelId="{EB5501A6-39BE-4227-B1D5-39278B664007}">
      <dsp:nvSpPr>
        <dsp:cNvPr id="0" name=""/>
        <dsp:cNvSpPr/>
      </dsp:nvSpPr>
      <dsp:spPr>
        <a:xfrm>
          <a:off x="4464491" y="2016221"/>
          <a:ext cx="2494241" cy="707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Online rendszerben rögzítés, továbbítás a Bank felés papír alapon is</a:t>
          </a:r>
          <a:endParaRPr lang="hu-HU" sz="1300" kern="1200" dirty="0"/>
        </a:p>
      </dsp:txBody>
      <dsp:txXfrm>
        <a:off x="4464491" y="2016221"/>
        <a:ext cx="2494241" cy="707899"/>
      </dsp:txXfrm>
    </dsp:sp>
    <dsp:sp modelId="{FEC67287-3147-4088-A948-37995372487C}">
      <dsp:nvSpPr>
        <dsp:cNvPr id="0" name=""/>
        <dsp:cNvSpPr/>
      </dsp:nvSpPr>
      <dsp:spPr>
        <a:xfrm rot="5400000">
          <a:off x="4580269" y="3805682"/>
          <a:ext cx="743294" cy="846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E3670-87E1-4784-AB9D-C39F63474346}">
      <dsp:nvSpPr>
        <dsp:cNvPr id="0" name=""/>
        <dsp:cNvSpPr/>
      </dsp:nvSpPr>
      <dsp:spPr>
        <a:xfrm>
          <a:off x="4383341" y="2981725"/>
          <a:ext cx="1251270" cy="8758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Hiteldöntés </a:t>
          </a:r>
          <a:r>
            <a:rPr lang="hu-HU" sz="1300" kern="1200" dirty="0" smtClean="0">
              <a:sym typeface="Wingdings" panose="05000000000000000000" pitchFamily="2" charset="2"/>
            </a:rPr>
            <a:t> Bank</a:t>
          </a:r>
          <a:endParaRPr lang="hu-HU" sz="1300" kern="1200" dirty="0"/>
        </a:p>
      </dsp:txBody>
      <dsp:txXfrm>
        <a:off x="4426104" y="3024488"/>
        <a:ext cx="1165744" cy="790322"/>
      </dsp:txXfrm>
    </dsp:sp>
    <dsp:sp modelId="{5D8D1D14-023E-4E81-8236-56A7273281BB}">
      <dsp:nvSpPr>
        <dsp:cNvPr id="0" name=""/>
        <dsp:cNvSpPr/>
      </dsp:nvSpPr>
      <dsp:spPr>
        <a:xfrm>
          <a:off x="5634612" y="3065257"/>
          <a:ext cx="910054" cy="707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CE35C-0F99-47D5-B248-79A00DC11231}">
      <dsp:nvSpPr>
        <dsp:cNvPr id="0" name=""/>
        <dsp:cNvSpPr/>
      </dsp:nvSpPr>
      <dsp:spPr>
        <a:xfrm>
          <a:off x="5575894" y="3965592"/>
          <a:ext cx="1251270" cy="8758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Szerződéskötés </a:t>
          </a:r>
          <a:r>
            <a:rPr lang="hu-HU" sz="1300" kern="1200" dirty="0" smtClean="0">
              <a:sym typeface="Wingdings" panose="05000000000000000000" pitchFamily="2" charset="2"/>
            </a:rPr>
            <a:t> Bank</a:t>
          </a:r>
          <a:endParaRPr lang="hu-HU" sz="1300" kern="1200" dirty="0"/>
        </a:p>
      </dsp:txBody>
      <dsp:txXfrm>
        <a:off x="5618657" y="4008355"/>
        <a:ext cx="1165744" cy="790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Függőleges, zárójeles lista"/>
  <dgm:desc val="Egymáshoz kapcsolódó információcsoportok ábrázolása.  Jól használható nagy mennyiségű 2. szintű felirattal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F04E2-40ED-48AB-BAA6-6F7F13C21C4B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72BD-D5DD-4676-90C8-336192C5F9E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45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910-38CD-40DC-981D-66BCA423BC46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90B8-B442-4293-8EE0-09A140BC8C30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4816-90FE-4E18-83B3-D5838648FDE9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9228-D776-4D15-A401-4F7C23DC6A42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65F0-06D7-4E67-880A-D830CEDD162B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CAAE-F5C4-4302-8F05-C0D7C2A0DF09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EB18-25A4-4077-B42D-907684C152DE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4669-CE33-4FB2-A2DD-18FAF783D380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EFE6-3DEE-4212-943D-77F215006044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3EF8-E8B2-47D6-A375-2479A83E4E27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286-0B46-4D1A-B2E3-CEC8C7C04250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16E1-B836-4C7B-B68E-BCDA0893466F}" type="datetime1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altLang="hu-HU" b="1" dirty="0" smtClean="0">
                <a:solidFill>
                  <a:schemeClr val="bg1"/>
                </a:solidFill>
                <a:cs typeface="Times New Roman" pitchFamily="18" charset="0"/>
              </a:rPr>
              <a:t>ZALA MEGYEI VÁLLALKOZÁSFEJLESZTÉSI ALAPÍTVÁNY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400800" cy="17526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Gerencsér Hajnalka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Mikrohitel és ügyfélszolgálati munkatárs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14414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Kép 5"/>
          <p:cNvPicPr>
            <a:picLocks noChangeAspect="1"/>
          </p:cNvPicPr>
          <p:nvPr/>
        </p:nvPicPr>
        <p:blipFill>
          <a:blip r:embed="rId8"/>
          <a:srcRect l="6047" t="5882" r="5663" b="6828"/>
          <a:stretch>
            <a:fillRect/>
          </a:stretch>
        </p:blipFill>
        <p:spPr bwMode="auto">
          <a:xfrm>
            <a:off x="6858016" y="5546725"/>
            <a:ext cx="1516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6"/>
          <p:cNvSpPr txBox="1">
            <a:spLocks noChangeArrowheads="1"/>
          </p:cNvSpPr>
          <p:nvPr/>
        </p:nvSpPr>
        <p:spPr bwMode="auto">
          <a:xfrm>
            <a:off x="661988" y="6011863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1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HMA</a:t>
            </a:r>
            <a:r>
              <a:rPr lang="hu-HU" altLang="hu-HU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hu-HU" altLang="hu-HU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FÜRGE, </a:t>
            </a:r>
            <a:r>
              <a:rPr lang="hu-HU" altLang="hu-HU" sz="18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OMA </a:t>
            </a:r>
            <a:r>
              <a:rPr lang="hu-HU" altLang="hu-HU" sz="1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forrásból </a:t>
            </a:r>
            <a:r>
              <a:rPr lang="hu-HU" altLang="hu-HU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altLang="hu-HU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+ SZKP</a:t>
            </a:r>
            <a:endParaRPr lang="hu-HU" altLang="hu-HU" sz="18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1115616" y="11663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ZMVA Hitel Konstrukciók</a:t>
            </a:r>
          </a:p>
        </p:txBody>
      </p:sp>
    </p:spTree>
    <p:extLst>
      <p:ext uri="{BB962C8B-B14F-4D97-AF65-F5344CB8AC3E}">
        <p14:creationId xmlns:p14="http://schemas.microsoft.com/office/powerpoint/2010/main" val="16425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375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Széchenyi Kártya Program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8430618"/>
              </p:ext>
            </p:extLst>
          </p:nvPr>
        </p:nvGraphicFramePr>
        <p:xfrm>
          <a:off x="1196214" y="1484784"/>
          <a:ext cx="6757922" cy="471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Kép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0577" y="1714488"/>
            <a:ext cx="1333423" cy="106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1719263" y="6430963"/>
            <a:ext cx="57118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2000" b="1" spc="13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2014. szeptember 1-től a már ZMVA-nál is!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9" name="Picture 2" descr="C:\Users\Felhasználó\AppData\Local\Microsoft\Windows\Temporary Internet Files\Content.IE5\S2BGGLUN\MC90041153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4293096"/>
            <a:ext cx="1215330" cy="139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86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375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Széchenyi Kártya Program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4</a:t>
            </a:fld>
            <a:endParaRPr lang="hu-HU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0357625"/>
              </p:ext>
            </p:extLst>
          </p:nvPr>
        </p:nvGraphicFramePr>
        <p:xfrm>
          <a:off x="755576" y="1484784"/>
          <a:ext cx="7632848" cy="487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88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1187624" y="42850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Forgóeszköz és Beruházási hitel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251520" y="1412776"/>
            <a:ext cx="8496300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SZK Forgóeszköz hitel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vállalkozás tevékenységéhez szükséges forgóeszközök beszerzésére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 – 100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mFt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13 hónap – 3 év futamidő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kötelező számlaforgalom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SZK Beruházási Hitel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ingatlan építése, vásárlása, fejlesztése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új/ használt gép, berendezés, egyéb tárgyi eszköz beszerzése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 – </a:t>
            </a:r>
            <a:r>
              <a:rPr lang="hu-HU" sz="2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100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mFt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13 hónap – 10 év futamidő</a:t>
            </a:r>
          </a:p>
        </p:txBody>
      </p:sp>
      <p:sp>
        <p:nvSpPr>
          <p:cNvPr id="8" name="Ellipszis buborék 4"/>
          <p:cNvSpPr/>
          <p:nvPr/>
        </p:nvSpPr>
        <p:spPr>
          <a:xfrm>
            <a:off x="5855520" y="5350809"/>
            <a:ext cx="2420961" cy="8810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</a:rPr>
              <a:t>1 </a:t>
            </a:r>
            <a:r>
              <a:rPr lang="hu-HU" sz="1600" b="1" dirty="0">
                <a:solidFill>
                  <a:schemeClr val="tx1"/>
                </a:solidFill>
              </a:rPr>
              <a:t>éves vállalkozói múlt</a:t>
            </a:r>
          </a:p>
        </p:txBody>
      </p:sp>
      <p:sp>
        <p:nvSpPr>
          <p:cNvPr id="9" name="Ellipszis buborék 5"/>
          <p:cNvSpPr/>
          <p:nvPr/>
        </p:nvSpPr>
        <p:spPr>
          <a:xfrm>
            <a:off x="5724128" y="2500908"/>
            <a:ext cx="2420962" cy="86201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</a:rPr>
              <a:t>25 </a:t>
            </a:r>
            <a:r>
              <a:rPr lang="hu-HU" sz="1600" b="1" dirty="0" err="1">
                <a:solidFill>
                  <a:schemeClr val="tx1"/>
                </a:solidFill>
              </a:rPr>
              <a:t>mFt-ig</a:t>
            </a:r>
            <a:r>
              <a:rPr lang="hu-HU" sz="1600" b="1" dirty="0">
                <a:solidFill>
                  <a:schemeClr val="tx1"/>
                </a:solidFill>
              </a:rPr>
              <a:t> 1 lezárt év, felette 2 év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9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15616" y="14275"/>
            <a:ext cx="71215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Önerő Kiegészítő és Támogatást Megelőlegező hitel az elnyert támogatásokhoz</a:t>
            </a:r>
          </a:p>
        </p:txBody>
      </p:sp>
      <p:graphicFrame>
        <p:nvGraphicFramePr>
          <p:cNvPr id="6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279263"/>
              </p:ext>
            </p:extLst>
          </p:nvPr>
        </p:nvGraphicFramePr>
        <p:xfrm>
          <a:off x="323528" y="1556792"/>
          <a:ext cx="8497888" cy="457198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4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Széchenyi Önerő Kiegészítő hitel</a:t>
                      </a:r>
                      <a:endParaRPr lang="hu-HU" sz="1800" dirty="0" smtClean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Széchenyi Támogatást Megelőlegező hitel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86">
                <a:tc>
                  <a:txBody>
                    <a:bodyPr/>
                    <a:lstStyle/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az EU-s pályázati források sikeres felhasználását segíti azzal, hogy a megalapozott üzleti és fejlesztési tervekkel rendelkező KKV-k elegendő </a:t>
                      </a:r>
                      <a:r>
                        <a:rPr lang="hu-HU" sz="1800" u="sng" dirty="0" smtClean="0"/>
                        <a:t>önrész</a:t>
                      </a:r>
                      <a:r>
                        <a:rPr lang="hu-HU" sz="1800" dirty="0" smtClean="0"/>
                        <a:t> hiányában is belevághatnak beruházási céljaik megvalósításába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célja a pályázatok céljainak megfelelő lehet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ÁFA finanszírozásra is alkalmas (amennyiben ÁFA visszaigénylésre nem jogosult) 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500 </a:t>
                      </a:r>
                      <a:r>
                        <a:rPr lang="hu-HU" sz="1800" dirty="0" err="1" smtClean="0"/>
                        <a:t>eFt</a:t>
                      </a:r>
                      <a:r>
                        <a:rPr lang="hu-HU" sz="1800" baseline="0" dirty="0" smtClean="0"/>
                        <a:t> – 100 </a:t>
                      </a:r>
                      <a:r>
                        <a:rPr lang="hu-HU" sz="1800" baseline="0" dirty="0" err="1" smtClean="0"/>
                        <a:t>mFt</a:t>
                      </a:r>
                      <a:endParaRPr lang="hu-HU" sz="1800" baseline="0" dirty="0" smtClean="0"/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13 hónap – 10 év futamidő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saját erő </a:t>
                      </a:r>
                      <a:r>
                        <a:rPr lang="hu-HU" sz="1200" baseline="0" dirty="0" smtClean="0"/>
                        <a:t>(tervezett beruházási összköltség) </a:t>
                      </a:r>
                      <a:r>
                        <a:rPr lang="hu-HU" sz="1800" baseline="0" dirty="0" smtClean="0"/>
                        <a:t>20%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kamat: 0,31%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jellemzően a </a:t>
                      </a:r>
                      <a:r>
                        <a:rPr lang="hu-HU" sz="1800" u="sng" dirty="0" smtClean="0"/>
                        <a:t>projekt befejezését követően </a:t>
                      </a:r>
                      <a:r>
                        <a:rPr lang="hu-HU" sz="1800" dirty="0" smtClean="0"/>
                        <a:t>folyósított </a:t>
                      </a:r>
                      <a:r>
                        <a:rPr lang="hu-HU" sz="1800" u="sng" dirty="0" smtClean="0"/>
                        <a:t>vissza nem térítendő</a:t>
                      </a:r>
                      <a:r>
                        <a:rPr lang="hu-HU" sz="1800" dirty="0" smtClean="0"/>
                        <a:t> állami támogatások </a:t>
                      </a:r>
                      <a:r>
                        <a:rPr lang="hu-HU" sz="1800" u="sng" dirty="0" smtClean="0"/>
                        <a:t>előfinanszírozására</a:t>
                      </a:r>
                      <a:r>
                        <a:rPr lang="hu-HU" sz="1800" dirty="0" smtClean="0"/>
                        <a:t> szolgál.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ÁFA finanszírozásra is alkalmas (amennyiben az ÁFA visszaigénylésre nem jogosult)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500 </a:t>
                      </a:r>
                      <a:r>
                        <a:rPr lang="hu-HU" sz="1800" dirty="0" err="1" smtClean="0"/>
                        <a:t>eFt</a:t>
                      </a:r>
                      <a:r>
                        <a:rPr lang="hu-HU" sz="1800" dirty="0" smtClean="0"/>
                        <a:t> – 100 </a:t>
                      </a:r>
                      <a:r>
                        <a:rPr lang="hu-HU" sz="1800" dirty="0" err="1" smtClean="0"/>
                        <a:t>mFt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200" dirty="0" smtClean="0"/>
                        <a:t>(</a:t>
                      </a:r>
                      <a:r>
                        <a:rPr lang="hu-HU" sz="1200" dirty="0" err="1" smtClean="0"/>
                        <a:t>max</a:t>
                      </a:r>
                      <a:r>
                        <a:rPr lang="hu-HU" sz="1200" dirty="0" smtClean="0"/>
                        <a:t>. az elnyert támogatás összege)</a:t>
                      </a:r>
                      <a:endParaRPr lang="hu-HU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12 hónaptól – 5 év futamidő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800" dirty="0" smtClean="0"/>
                        <a:t>az igénylőnek csupán a projekt által előírt saját erővel szükséges rendelkeznie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kamat: 0% körül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Ellipszis buborék 2"/>
          <p:cNvSpPr/>
          <p:nvPr/>
        </p:nvSpPr>
        <p:spPr>
          <a:xfrm>
            <a:off x="3419872" y="1142044"/>
            <a:ext cx="1435104" cy="614375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100" dirty="0" smtClean="0">
                <a:latin typeface="Calibri" pitchFamily="34" charset="0"/>
                <a:cs typeface="Calibri" pitchFamily="34" charset="0"/>
              </a:rPr>
              <a:t>Akár kezdő </a:t>
            </a:r>
            <a:r>
              <a:rPr lang="hu-HU" sz="11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pályázatfüggő</a:t>
            </a:r>
            <a:endParaRPr lang="hu-HU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259632" y="951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Kártya Folyószámlahitel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65134" y="1556792"/>
            <a:ext cx="8301038" cy="4537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vállalkozás átmeneti likviditási problémáinak áthidalása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Széchenyi Kártyához kapcsolódó hitel minden, a 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vállalkozás érdekében felmerülő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és </a:t>
            </a:r>
            <a:r>
              <a:rPr kumimoji="0" lang="hu-H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az adó és számviteli  jogszabályok szerint – 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elszámolható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kiadásra felhasználható vásárlás, készpénzfelvétel, átutalás, beszedés útján vagy egyéb módon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hu-HU" sz="3200" noProof="0" dirty="0" smtClean="0">
                <a:solidFill>
                  <a:srgbClr val="000099"/>
                </a:solidFill>
              </a:rPr>
              <a:t>10</a:t>
            </a:r>
            <a:r>
              <a:rPr lang="hu-HU" sz="3200" dirty="0" smtClean="0">
                <a:solidFill>
                  <a:srgbClr val="000099"/>
                </a:solidFill>
              </a:rPr>
              <a:t>0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mFt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(árbevétel 25%-a)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év futamidő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3200" dirty="0">
                <a:solidFill>
                  <a:srgbClr val="000099"/>
                </a:solidFill>
              </a:rPr>
              <a:t>K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ötelező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számlaforgalom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Szabad felhasználású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llipszis buborék 5"/>
          <p:cNvSpPr/>
          <p:nvPr/>
        </p:nvSpPr>
        <p:spPr>
          <a:xfrm>
            <a:off x="6000760" y="4725169"/>
            <a:ext cx="2665412" cy="100806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25 </a:t>
            </a:r>
            <a:r>
              <a:rPr lang="hu-HU" sz="2000" b="1" dirty="0" err="1">
                <a:solidFill>
                  <a:schemeClr val="tx1"/>
                </a:solidFill>
              </a:rPr>
              <a:t>mFt-ig</a:t>
            </a:r>
            <a:r>
              <a:rPr lang="hu-HU" sz="2000" b="1" dirty="0">
                <a:solidFill>
                  <a:schemeClr val="tx1"/>
                </a:solidFill>
              </a:rPr>
              <a:t> 1 lezárt év, </a:t>
            </a:r>
            <a:r>
              <a:rPr lang="hu-HU" sz="2000" b="1" dirty="0" smtClean="0">
                <a:solidFill>
                  <a:schemeClr val="tx1"/>
                </a:solidFill>
              </a:rPr>
              <a:t>25-100 </a:t>
            </a:r>
            <a:r>
              <a:rPr lang="hu-HU" sz="2000" b="1" dirty="0" err="1">
                <a:solidFill>
                  <a:schemeClr val="tx1"/>
                </a:solidFill>
              </a:rPr>
              <a:t>mFt</a:t>
            </a:r>
            <a:r>
              <a:rPr lang="hu-HU" sz="2000" b="1" dirty="0">
                <a:solidFill>
                  <a:schemeClr val="tx1"/>
                </a:solidFill>
              </a:rPr>
              <a:t> 2 év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2349500"/>
            <a:ext cx="2411412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1331640" y="14273"/>
            <a:ext cx="7150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Agrár Széchenyi Kártya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43175" y="1916832"/>
            <a:ext cx="5616575" cy="374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mezőgazdasági és halászati  vállalkozások számára nyújtott szabad felhasználású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1-3 éves lejáratú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rulírozó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folyószámlahitel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hu-HU" altLang="hu-HU" sz="3200" noProof="0" dirty="0" smtClean="0">
                <a:solidFill>
                  <a:srgbClr val="000099"/>
                </a:solidFill>
              </a:rPr>
              <a:t>10</a:t>
            </a:r>
            <a:r>
              <a:rPr lang="hu-HU" altLang="hu-HU" sz="3200" dirty="0" smtClean="0">
                <a:solidFill>
                  <a:srgbClr val="000099"/>
                </a:solidFill>
              </a:rPr>
              <a:t>0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mFt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(árbevétel 35%-a)</a:t>
            </a:r>
          </a:p>
        </p:txBody>
      </p:sp>
      <p:sp>
        <p:nvSpPr>
          <p:cNvPr id="8" name="Ellipszis buborék 5"/>
          <p:cNvSpPr/>
          <p:nvPr/>
        </p:nvSpPr>
        <p:spPr>
          <a:xfrm>
            <a:off x="4402138" y="5445224"/>
            <a:ext cx="2663825" cy="100806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25 </a:t>
            </a:r>
            <a:r>
              <a:rPr lang="hu-HU" sz="2000" b="1" dirty="0" err="1">
                <a:solidFill>
                  <a:schemeClr val="tx1"/>
                </a:solidFill>
              </a:rPr>
              <a:t>mFt-ig</a:t>
            </a:r>
            <a:r>
              <a:rPr lang="hu-HU" sz="2000" b="1" dirty="0">
                <a:solidFill>
                  <a:schemeClr val="tx1"/>
                </a:solidFill>
              </a:rPr>
              <a:t> 1 lezárt év</a:t>
            </a:r>
            <a:r>
              <a:rPr lang="hu-HU" sz="2000" b="1">
                <a:solidFill>
                  <a:schemeClr val="tx1"/>
                </a:solidFill>
              </a:rPr>
              <a:t>, </a:t>
            </a:r>
            <a:r>
              <a:rPr lang="hu-HU" sz="2000" b="1" smtClean="0">
                <a:solidFill>
                  <a:schemeClr val="tx1"/>
                </a:solidFill>
              </a:rPr>
              <a:t>25-100 </a:t>
            </a:r>
            <a:r>
              <a:rPr lang="hu-HU" sz="2000" b="1" dirty="0" err="1">
                <a:solidFill>
                  <a:schemeClr val="tx1"/>
                </a:solidFill>
              </a:rPr>
              <a:t>mFt</a:t>
            </a:r>
            <a:r>
              <a:rPr lang="hu-HU" sz="2000" b="1" dirty="0">
                <a:solidFill>
                  <a:schemeClr val="tx1"/>
                </a:solidFill>
              </a:rPr>
              <a:t> 2 év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5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6"/>
          <p:cNvSpPr>
            <a:spLocks noChangeArrowheads="1"/>
          </p:cNvSpPr>
          <p:nvPr/>
        </p:nvSpPr>
        <p:spPr bwMode="auto">
          <a:xfrm>
            <a:off x="539750" y="332656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Köszönöm </a:t>
            </a: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a figyelmet!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www.zmva.hu</a:t>
            </a:r>
            <a:endParaRPr lang="hu-HU" altLang="hu-HU" sz="32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hu-HU" altLang="hu-H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H-8900 Zalaegerszeg, Köztársaság út 17.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tel.: +36 92 316 033, +36 92 310 800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e-mail: </a:t>
            </a: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infozmva</a:t>
            </a: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zmva.hu</a:t>
            </a:r>
            <a:r>
              <a:rPr lang="hu-HU" altLang="hu-HU" sz="32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hu-HU" altLang="hu-HU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   mikrohitel@</a:t>
            </a:r>
            <a:r>
              <a:rPr lang="hu-HU" altLang="hu-HU" sz="3200" b="1" dirty="0" err="1" smtClean="0">
                <a:solidFill>
                  <a:schemeClr val="bg1"/>
                </a:solidFill>
                <a:latin typeface="Calibri" pitchFamily="34" charset="0"/>
              </a:rPr>
              <a:t>zmva.hu</a:t>
            </a:r>
            <a:endParaRPr lang="hu-HU" altLang="hu-HU" sz="3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hu-HU" altLang="hu-HU" sz="3200" b="1" dirty="0" err="1" smtClean="0">
                <a:solidFill>
                  <a:schemeClr val="bg1"/>
                </a:solidFill>
                <a:latin typeface="Calibri" pitchFamily="34" charset="0"/>
              </a:rPr>
              <a:t>szkartya</a:t>
            </a: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hu-HU" altLang="hu-HU" sz="3200" b="1" dirty="0" err="1" smtClean="0">
                <a:solidFill>
                  <a:schemeClr val="bg1"/>
                </a:solidFill>
                <a:latin typeface="Calibri" pitchFamily="34" charset="0"/>
              </a:rPr>
              <a:t>zmva.hu</a:t>
            </a: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hu-HU" altLang="hu-HU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5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497</Words>
  <Application>Microsoft Office PowerPoint</Application>
  <PresentationFormat>Diavetítés a képernyőre (4:3 oldalarány)</PresentationFormat>
  <Paragraphs>88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Office-téma</vt:lpstr>
      <vt:lpstr>ZALA MEGYEI VÁLLALKOZÁSFEJLESZTÉSI ALAPÍTVÁNY</vt:lpstr>
      <vt:lpstr>PowerPoint-bemutató</vt:lpstr>
      <vt:lpstr>Széchenyi Kártya Program</vt:lpstr>
      <vt:lpstr>Széchenyi Kártya Program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bolha</dc:creator>
  <cp:lastModifiedBy>Varga Diána</cp:lastModifiedBy>
  <cp:revision>133</cp:revision>
  <dcterms:created xsi:type="dcterms:W3CDTF">2015-02-04T08:04:04Z</dcterms:created>
  <dcterms:modified xsi:type="dcterms:W3CDTF">2018-03-20T12:53:48Z</dcterms:modified>
</cp:coreProperties>
</file>